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32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33.xml" ContentType="application/vnd.openxmlformats-officedocument.theme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34.xml" ContentType="application/vnd.openxmlformats-officedocument.theme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theme/theme35.xml" ContentType="application/vnd.openxmlformats-officedocument.theme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36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theme/theme37.xml" ContentType="application/vnd.openxmlformats-officedocument.theme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theme/theme38.xml" ContentType="application/vnd.openxmlformats-officedocument.theme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theme/theme39.xml" ContentType="application/vnd.openxmlformats-officedocument.theme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theme/theme40.xml" ContentType="application/vnd.openxmlformats-officedocument.theme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theme/theme41.xml" ContentType="application/vnd.openxmlformats-officedocument.theme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theme/theme42.xml" ContentType="application/vnd.openxmlformats-officedocument.theme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theme/theme43.xml" ContentType="application/vnd.openxmlformats-officedocument.theme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theme/theme44.xml" ContentType="application/vnd.openxmlformats-officedocument.theme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theme/theme45.xml" ContentType="application/vnd.openxmlformats-officedocument.theme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theme/theme46.xml" ContentType="application/vnd.openxmlformats-officedocument.theme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theme/theme47.xml" ContentType="application/vnd.openxmlformats-officedocument.theme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theme/theme48.xml" ContentType="application/vnd.openxmlformats-officedocument.theme+xml"/>
  <Override PartName="/ppt/theme/theme4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8" r:id="rId1"/>
    <p:sldMasterId id="2147483773" r:id="rId2"/>
    <p:sldMasterId id="2147483813" r:id="rId3"/>
    <p:sldMasterId id="2147483828" r:id="rId4"/>
    <p:sldMasterId id="2147483961" r:id="rId5"/>
    <p:sldMasterId id="2147483962" r:id="rId6"/>
    <p:sldMasterId id="2147483963" r:id="rId7"/>
    <p:sldMasterId id="2147483964" r:id="rId8"/>
    <p:sldMasterId id="2147483965" r:id="rId9"/>
    <p:sldMasterId id="2147483966" r:id="rId10"/>
    <p:sldMasterId id="2147483967" r:id="rId11"/>
    <p:sldMasterId id="2147483968" r:id="rId12"/>
    <p:sldMasterId id="2147483969" r:id="rId13"/>
    <p:sldMasterId id="2147483970" r:id="rId14"/>
    <p:sldMasterId id="2147483971" r:id="rId15"/>
    <p:sldMasterId id="2147483972" r:id="rId16"/>
    <p:sldMasterId id="2147483973" r:id="rId17"/>
    <p:sldMasterId id="2147483974" r:id="rId18"/>
    <p:sldMasterId id="2147483975" r:id="rId19"/>
    <p:sldMasterId id="2147483976" r:id="rId20"/>
    <p:sldMasterId id="2147483977" r:id="rId21"/>
    <p:sldMasterId id="2147483978" r:id="rId22"/>
    <p:sldMasterId id="2147483979" r:id="rId23"/>
    <p:sldMasterId id="2147483980" r:id="rId24"/>
    <p:sldMasterId id="2147483981" r:id="rId25"/>
    <p:sldMasterId id="2147483982" r:id="rId26"/>
    <p:sldMasterId id="2147483983" r:id="rId27"/>
    <p:sldMasterId id="2147483984" r:id="rId28"/>
    <p:sldMasterId id="2147483985" r:id="rId29"/>
    <p:sldMasterId id="2147483986" r:id="rId30"/>
    <p:sldMasterId id="2147483987" r:id="rId31"/>
    <p:sldMasterId id="2147483988" r:id="rId32"/>
    <p:sldMasterId id="2147483989" r:id="rId33"/>
    <p:sldMasterId id="2147483990" r:id="rId34"/>
    <p:sldMasterId id="2147483991" r:id="rId35"/>
    <p:sldMasterId id="2147483992" r:id="rId36"/>
    <p:sldMasterId id="2147483993" r:id="rId37"/>
    <p:sldMasterId id="2147483994" r:id="rId38"/>
    <p:sldMasterId id="2147483995" r:id="rId39"/>
    <p:sldMasterId id="2147483996" r:id="rId40"/>
    <p:sldMasterId id="2147483997" r:id="rId41"/>
    <p:sldMasterId id="2147483998" r:id="rId42"/>
    <p:sldMasterId id="2147483999" r:id="rId43"/>
    <p:sldMasterId id="2147484000" r:id="rId44"/>
    <p:sldMasterId id="2147484001" r:id="rId45"/>
    <p:sldMasterId id="2147484002" r:id="rId46"/>
    <p:sldMasterId id="2147484003" r:id="rId47"/>
    <p:sldMasterId id="2147484004" r:id="rId48"/>
  </p:sldMasterIdLst>
  <p:notesMasterIdLst>
    <p:notesMasterId r:id="rId69"/>
  </p:notesMasterIdLst>
  <p:sldIdLst>
    <p:sldId id="313" r:id="rId49"/>
    <p:sldId id="769" r:id="rId50"/>
    <p:sldId id="772" r:id="rId51"/>
    <p:sldId id="773" r:id="rId52"/>
    <p:sldId id="774" r:id="rId53"/>
    <p:sldId id="775" r:id="rId54"/>
    <p:sldId id="608" r:id="rId55"/>
    <p:sldId id="650" r:id="rId56"/>
    <p:sldId id="655" r:id="rId57"/>
    <p:sldId id="742" r:id="rId58"/>
    <p:sldId id="664" r:id="rId59"/>
    <p:sldId id="776" r:id="rId60"/>
    <p:sldId id="604" r:id="rId61"/>
    <p:sldId id="665" r:id="rId62"/>
    <p:sldId id="675" r:id="rId63"/>
    <p:sldId id="676" r:id="rId64"/>
    <p:sldId id="670" r:id="rId65"/>
    <p:sldId id="672" r:id="rId66"/>
    <p:sldId id="740" r:id="rId67"/>
    <p:sldId id="326" r:id="rId68"/>
  </p:sldIdLst>
  <p:sldSz cx="9144000" cy="6858000" type="letter"/>
  <p:notesSz cx="7004050" cy="929005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>
          <p15:clr>
            <a:srgbClr val="A4A3A4"/>
          </p15:clr>
        </p15:guide>
        <p15:guide id="2" pos="29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4" autoAdjust="0"/>
    <p:restoredTop sz="94660"/>
  </p:normalViewPr>
  <p:slideViewPr>
    <p:cSldViewPr>
      <p:cViewPr varScale="1">
        <p:scale>
          <a:sx n="92" d="100"/>
          <a:sy n="92" d="100"/>
        </p:scale>
        <p:origin x="756" y="84"/>
      </p:cViewPr>
      <p:guideLst>
        <p:guide orient="horz" pos="2110"/>
        <p:guide pos="29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195" cy="7619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Master" Target="slideMasters/slideMaster39.xml"/><Relationship Id="rId21" Type="http://schemas.openxmlformats.org/officeDocument/2006/relationships/slideMaster" Target="slideMasters/slideMaster21.xml"/><Relationship Id="rId34" Type="http://schemas.openxmlformats.org/officeDocument/2006/relationships/slideMaster" Target="slideMasters/slideMaster34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50" Type="http://schemas.openxmlformats.org/officeDocument/2006/relationships/slide" Target="slides/slide2.xml"/><Relationship Id="rId55" Type="http://schemas.openxmlformats.org/officeDocument/2006/relationships/slide" Target="slides/slide7.xml"/><Relationship Id="rId63" Type="http://schemas.openxmlformats.org/officeDocument/2006/relationships/slide" Target="slides/slide15.xml"/><Relationship Id="rId68" Type="http://schemas.openxmlformats.org/officeDocument/2006/relationships/slide" Target="slides/slide20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53" Type="http://schemas.openxmlformats.org/officeDocument/2006/relationships/slide" Target="slides/slide5.xml"/><Relationship Id="rId58" Type="http://schemas.openxmlformats.org/officeDocument/2006/relationships/slide" Target="slides/slide10.xml"/><Relationship Id="rId66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1.xml"/><Relationship Id="rId57" Type="http://schemas.openxmlformats.org/officeDocument/2006/relationships/slide" Target="slides/slide9.xml"/><Relationship Id="rId61" Type="http://schemas.openxmlformats.org/officeDocument/2006/relationships/slide" Target="slides/slide13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" Target="slides/slide4.xml"/><Relationship Id="rId60" Type="http://schemas.openxmlformats.org/officeDocument/2006/relationships/slide" Target="slides/slide12.xml"/><Relationship Id="rId65" Type="http://schemas.openxmlformats.org/officeDocument/2006/relationships/slide" Target="slides/slide17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56" Type="http://schemas.openxmlformats.org/officeDocument/2006/relationships/slide" Target="slides/slide8.xml"/><Relationship Id="rId64" Type="http://schemas.openxmlformats.org/officeDocument/2006/relationships/slide" Target="slides/slide16.xml"/><Relationship Id="rId69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" Target="slides/slide11.xml"/><Relationship Id="rId67" Type="http://schemas.openxmlformats.org/officeDocument/2006/relationships/slide" Target="slides/slide19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" Target="slides/slide6.xml"/><Relationship Id="rId62" Type="http://schemas.openxmlformats.org/officeDocument/2006/relationships/slide" Target="slides/slide14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页眉占位符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303371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0179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965575" y="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/>
            </a:lvl1pPr>
          </a:lstStyle>
          <a:p>
            <a:pPr>
              <a:defRPr/>
            </a:pPr>
            <a:fld id="{9390644F-5121-4F4C-BCBF-CD3DA21EB644}" type="datetime1">
              <a:rPr lang="zh-CN" altLang="en-US"/>
              <a:pPr>
                <a:defRPr/>
              </a:pPr>
              <a:t>2014-09-05</a:t>
            </a:fld>
            <a:endParaRPr lang="zh-CN" altLang="en-US" sz="1200"/>
          </a:p>
        </p:txBody>
      </p:sp>
      <p:sp>
        <p:nvSpPr>
          <p:cNvPr id="590852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66813" y="695325"/>
            <a:ext cx="4668837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625669" name="备注占位符 4"/>
          <p:cNvSpPr>
            <a:spLocks noGrp="1" noRot="1" noChangeAspect="1" noChangeArrowheads="1"/>
          </p:cNvSpPr>
          <p:nvPr/>
        </p:nvSpPr>
        <p:spPr bwMode="auto">
          <a:xfrm>
            <a:off x="700088" y="4413250"/>
            <a:ext cx="5602287" cy="417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3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1200" smtClean="0">
                <a:solidFill>
                  <a:srgbClr val="000000"/>
                </a:solidFill>
              </a:rPr>
              <a:t>单击此处编辑母版文本样式</a:t>
            </a:r>
          </a:p>
          <a:p>
            <a:pPr>
              <a:spcBef>
                <a:spcPct val="3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1200" smtClean="0">
                <a:solidFill>
                  <a:srgbClr val="000000"/>
                </a:solidFill>
              </a:rPr>
              <a:t>第二级</a:t>
            </a:r>
          </a:p>
          <a:p>
            <a:pPr>
              <a:spcBef>
                <a:spcPct val="3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1200" smtClean="0">
                <a:solidFill>
                  <a:srgbClr val="000000"/>
                </a:solidFill>
              </a:rPr>
              <a:t>第三级</a:t>
            </a:r>
          </a:p>
          <a:p>
            <a:pPr>
              <a:spcBef>
                <a:spcPct val="3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1200" smtClean="0">
                <a:solidFill>
                  <a:srgbClr val="000000"/>
                </a:solidFill>
              </a:rPr>
              <a:t>第四级</a:t>
            </a:r>
          </a:p>
          <a:p>
            <a:pPr>
              <a:spcBef>
                <a:spcPct val="3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1200" smtClean="0">
                <a:solidFill>
                  <a:srgbClr val="000000"/>
                </a:solidFill>
              </a:rPr>
              <a:t>第五级</a:t>
            </a:r>
            <a:endParaRPr lang="zh-CN" altLang="en-US" smtClean="0"/>
          </a:p>
        </p:txBody>
      </p:sp>
      <p:sp>
        <p:nvSpPr>
          <p:cNvPr id="50182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3325"/>
            <a:ext cx="30337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0183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5575" y="8823325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/>
            </a:lvl1pPr>
          </a:lstStyle>
          <a:p>
            <a:pPr>
              <a:defRPr/>
            </a:pPr>
            <a:fld id="{64723811-E6FB-4A2C-9E14-70197C6CD92C}" type="slidenum">
              <a:rPr lang="zh-CN" altLang="en-US"/>
              <a:pPr>
                <a:defRPr/>
              </a:pPr>
              <a:t>‹#›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769819454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A755C-F493-4C12-9585-7BCA410E1329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945809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B5757-01D4-46DB-8382-CE047202CF4D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35204530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459FD-A22A-4946-9F16-DA140F96AE99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75224410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C54A5-CABB-4AA0-98FD-0416F42332A7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414328952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9C388-0AA7-4E0B-B67F-0B63BA8AA2D2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55589996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B7D48-1535-41D0-ABFE-6777A897926E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6677074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A7CA5-D818-4693-9505-3BACC4E3C14F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0568916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D8257-7C92-48BB-ACF8-7E37DFBDDA4A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13232150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E071A-0EB6-4B78-A0D4-10307117E5A4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88501219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72BDF-4A1F-4577-9E60-27BE6068E9DC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48577031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Arial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0B7D1-AD67-46E0-90FE-5367F4E20B73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5742501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E315B-46B4-40FA-B9CB-C7540F057D3B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698597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8D9FB-E321-4CA2-91E3-B6CAD0C0DC01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84076131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AB4DE-B00A-423D-A15B-AD6739B2750F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77595799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9DF4C-8525-4ACA-A915-07844B548F00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56501482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4E0BB-112A-437D-89EC-79DA7FF431F1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62447422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6B30B-D74A-4F13-AFA0-88DC89C6F296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07669903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5497E-FC07-4663-88F4-332A3EF5FC0B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414114318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07147-C48B-4D30-9C60-F4E6362F8161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99739019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87671-82B1-4BBE-9DE8-5BA26BADEDDC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68841467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C79F6-81BD-49B8-8F7E-997D78465FB7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7048745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5B4B5-F6DF-4FA5-A223-E4335D2F5C67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2129617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Arial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82770-D805-4BFB-BC59-EEF452F8EBCB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968058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90DFF-8FA8-48CE-8428-6F2495B945AF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82FCA-9094-4B20-BFCD-05318F7AA58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17051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86F65-C060-4216-82B9-ED4BFB690571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419259574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4C017-A2A4-4927-A9A2-F9F08620C533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11262420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84929-24FD-4FB3-B217-FA826C9A6513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409881141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AA75E-612A-4624-BCF0-17932A1E684A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15989049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76721-665F-4865-83CD-F2DB0AC72E53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86233175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C712E-BCE9-4A5E-848D-86FA8544A4AC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70602834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1D498-508B-43BF-BA6D-7C3DCB3B8D76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31542077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F115B-5ED8-447E-8838-7935C5EE68C6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46282510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0E32F-230F-486C-A924-8257746850B4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4621373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A5337-71E5-432B-BEC4-3BBEAE845107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552214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F20B7-1B30-4D0B-8EF4-5453A8C27750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91603-D5C0-434E-B00F-532FF08C67D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5581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Arial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27832-39CA-4675-A8CB-9ECC36044810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412509582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DA8E2-6B59-4906-B20B-6C1C0CDC6783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59452590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DCE91-14CD-4485-8A5A-754473F84065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94076679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496AF-8968-4E37-980D-15B33B6A008D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2667845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A9D7F-A53C-42FD-8827-F2DF64DA7A3A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54900181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542A0-F935-4887-916D-79A625174687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79248297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55034-0A94-4ECF-9349-6110C78CE60F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51541505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D1F13-B471-4DBC-9D35-B7AD72FBBEA5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24700474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EB652-326A-4FAD-A9A9-B53B9341508E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65814638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A3737-0822-42E6-8663-E5C33673BFA2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861953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758ED-1256-43CA-8D6D-532A030BA319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5292A-3D3B-411B-9CA1-7D556601965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19816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8848F-D5A1-4A39-81C2-42DC3E2C141F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67652958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Arial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DACFA-2460-44B0-AAC3-F71E68A4F427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33856861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E5CE9-2039-4332-A555-6B21277FAD32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46746764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AF4BE-D3A2-4A24-B3A4-45F232B55555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38693403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A7C46-0FDF-40F3-AEF0-0EF5CBC04CA9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78631243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3BD41-A509-4A95-BA80-DA1FFC5C263F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80937670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DE334-C7E7-48F2-B7C3-3A023FDFB73F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15903450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4E5AB-EB5A-40F8-AC35-48F49A1D192C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25445543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1C198-3B60-4220-8B17-76E354AC7EBD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81065675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A2CE7-EE6A-4760-8C94-F0F884198B5A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4046033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61294-68EA-4342-BBB2-6F61718F7511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19B24-19EE-4E37-8176-8FEA1A832677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68285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3E2E5-8A71-4075-8F43-2215C143C721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12253096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013B5-256E-4DF0-BD55-BEB249429B91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44619063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Arial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51BEB-D944-4DA8-86CF-B9DB3918971D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89497191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42AB5-C0C0-4784-8DA1-7FFD56603D46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87639882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D3EB8-FA5B-4655-95AC-BF1EC0468785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01008948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250B0-188C-4D22-886B-2814EBE9FEF1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20835738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B1D87-B22C-47D1-A108-2D708F751FF1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78618792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3BEB0-78BF-4586-B1AF-111CEAECBC5F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96266982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011B2-0828-4573-91E7-35CFDE58B839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38410353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DEC72-D448-4716-8A63-2536F6F17CF2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3094539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164FE-EE6F-4834-8A6F-B980752499BC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179ED-F453-496F-8FE6-DF5F6A55978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11475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B6B11-0A59-4988-BC3C-024532C58748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76732309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726C3-965E-40FC-BBEB-177D3896C421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92401265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E8DBF-9E4D-4E6C-A698-529B4605992F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94898332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Arial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6586E-D99C-46CE-98D0-60F05B69491E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36248035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C6817-B40C-4DC3-91FC-02F8E40738E3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4526088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9AC8B-F9E6-42F3-80AB-08A00ADE325A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66203243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D915C-3130-4D41-8F0D-562DF170B101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F50A3-EA01-4600-81D7-47AD8DE10B64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68343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D521E-CD91-4A81-A5EB-D4F6E6DE7600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70F88-575A-4B6D-9DB9-70A0D6E00C4F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37637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88448-E4E7-4892-9F4A-0A96077AFE66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A51C1-2A9A-43AB-8EB2-F9CEEE2E0FB6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04546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D2F58-C3A1-4A4F-A5E7-CE7B565C81FE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6746C-FA6D-4F43-A6C8-4520C77E3B7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177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15DB7-1976-4D89-BBDE-470F8F2DF48B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D1A0B-7B9C-4337-8695-F0D3A7BD2BEE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97002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4A6C1-D194-4F16-8823-031AFBB0801E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D7051-B1AD-4DB9-9FB4-F1D58261767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42404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C8622-D388-446C-87A2-3B572E9B5A1D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9801A-AA29-43DF-8077-64215D17FDC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28147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0749F-74FF-4014-B6F9-5B1DEFD42EB3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73A0E-DB17-4BC6-92A8-60D946061C36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28208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CF6D9-8698-4390-A419-F51F177ECB35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2ABCF-0978-45BA-B6E7-4C686520ED55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11879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D6AAB-DDD5-4921-B1BB-EB19DE941217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DCF15-100E-4A24-BD46-0048BF341B04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5742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08CB6-DF5B-4F7A-BE0F-32F20283E55C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75FD3-C0F6-4610-9B1A-2BEE62535C4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42509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66274-30A5-44F1-899F-CE6F2CD394F9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55928-186C-4162-9A52-BE5EE4BC4106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402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6BB5F-1CE9-4F4E-A847-CCF862FBF413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0DC53-9CA6-4069-A8AC-1FCDE1419BA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69479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5B2A7-7526-41D5-B3B6-F23F59B4A4AF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FF22D-6F72-4952-A26C-197901F860AF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85193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6F8C6-F043-41BC-AC28-152DD1EA1D60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C8506-7E0C-4B7C-ADE0-0396CBA32B2C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738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4945B-2F4A-4BBA-9A41-350E75E90922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7314E-1C47-485E-B7AD-03256745F9B3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02590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E04C8-2F29-414A-A2C7-5B65D98FA261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BE77F-FEEC-492A-97DD-316A01DBD51B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7788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033A7-9E79-4DBB-B308-7D1011BCF3CF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C9E21-9AEF-4602-9FF1-FB2419C6E022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24417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53EA7-C44E-45D0-AE63-D9E9C5FF8B58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3A7C5-BE38-42A6-A69F-D1E7D83C9E75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57782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604AE-98B6-4C0B-9F6D-D81FB605B97B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CBB62-D5EE-42E0-84A6-2779D11DEFBF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90372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5E257-9BB8-4E46-AB13-F5213938FBB8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965BE-8C83-4C35-A112-9BDA8110A66E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60098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C36C1-A787-4078-B71C-7E5BA02FBF34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B47A3-032A-4D76-9309-A4BF438B67D7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40453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2EC5C-73E3-451E-9D28-8C3ADCDCF12F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7E5F5-D6C8-4993-A98B-E094EBE7C905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32516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2F3A9-8699-4D09-A261-0E8878963EED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B0660-A766-45B0-8834-A48FD704A50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06673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3523B-3046-4861-BD54-C523563E9563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AD2FB-B3C0-47BC-9477-0D566CD2F42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75610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50398-5FEA-4AB8-AB97-EA7D135B9243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5037F-87AD-4495-B772-32265A3411DF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9962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C0D80-305B-43EA-82AB-B55E115CD671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187EE-9975-42EC-B1BB-F13B39C8D4A9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66263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1ED17-5BBB-4930-A1F5-CA1DA5F166C2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DA1CD-3121-4356-9B09-B0A500D438A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6868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94FBE-BF6E-4B74-B627-DBA4E0A23A64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FD8A9-9223-4347-AE20-00821D6FD11F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07339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025F4-3685-4F70-857F-1B31DB10C33A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0E84B-BEDB-4BC8-811F-2C7F23A4FEF2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34074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ED882-CEB8-4D68-BEAC-352B5212B0CB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4A78E-4EFE-4E40-BF27-6242412350D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62117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40335-C581-4485-BD66-3A8F79E2C8B8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4F77A-3DC6-45E2-967A-73ABECC02DC2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3740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AAFA1-A6FD-4141-BFA5-2406E163CE1E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5A800-63F7-422A-8428-01DD719FEAB4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69265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50CFC-64B8-4D6E-8F15-5D42D973C311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3D0CF-F5C1-48A2-8B1E-FF5E05227DEB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73811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F31E7-71AC-409B-ACAA-1A9E935322F9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63D9C-061D-4D47-B077-BDDEF0ACC7C5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02816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BDF98-1924-4973-8A5A-28FAA458E843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218F5-DC59-4D07-B898-2D18521AA9D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64232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795CE-125D-44C6-910F-85DFF0D7BFA7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8F1E9-6141-44AF-973C-61966A768BA9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86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20859-A7D9-4C08-BD6A-70E1C4055DB7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0549712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266A5-D441-4194-B9A5-32155CAE61ED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2A765-6A3C-455D-B7A0-623BD98BB96C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71727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5AF81-4E07-406B-BEF8-37F6AE3956C4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5D14B-E096-428E-928C-A22FF2D7EE6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34685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5A1B1-B9D2-4F69-A8C3-08D4D1350252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ED143-BC74-4891-813F-3B7EEB4A3AF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93740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072F5-EB62-4A39-95FA-BA50F02DFBD2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9DDCD-89CA-46AB-AA1F-E90B2E378BA7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41624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0874F-5DD4-4B75-A90C-A0B163BB18BC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97E58-B8BB-4C55-ABF7-EF280C897F3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72473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5D7D9-D516-47CA-93B5-850E22BEDA66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C5DF1-67A3-42F7-8168-EE33E6C569FB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02881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2B788-9C97-401E-934D-EABF931CB8CF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EB161-CEE2-4CFE-ABE0-24FA84C1213E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98550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3DCD9-0020-48F8-96D0-3BD72F124413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1CF41-227F-4989-879C-6349FD5FC23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59368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B3C2F-F61C-47E2-8275-528796007AC6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6E77F-EA5C-4CA3-B3D5-C2505FDAA5C5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82175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C4737-9160-4B39-9AE3-7CB4F63E9C12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DF7F4-3CFC-4356-A67C-D918B0345AEF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16585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8B6E1-BC34-406B-8499-14E10D780976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BC032-DF6E-4500-8679-EBC9B7033C2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80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82567-CCC4-42FF-818A-1CCADB7603DC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A78DA-460E-43A6-B1D8-0A59793A77A2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16087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231D5-92F2-404D-B2DB-A86C94004DD7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31CB5-F2C5-4C21-A6F3-C46F50EB5619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45721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866BD-03CC-4D7B-A1E9-1938F6F673D8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D3607-85DE-4C08-AB66-E570684D73E3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02649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B7E70-3894-4368-B595-A6B09E3BE90B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3A660-3650-4996-B0B9-8D2AA62D3644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99483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FB883-23DC-4ECF-9AD3-7CAC4EC03424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CDB9D-9CCE-4A7B-AED8-ED180900EF6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57816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95B5C-7AE5-4F37-A064-7DB94D573A76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1A2F6-DE65-4A09-B260-8A77C6CE2F33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32222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234B5-D830-41B0-BC4C-AFF662B45F74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0367E-F593-41E3-82CB-207BEA7AE4C6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58959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F8B8F-6F6E-4C9C-9489-455F3FEB0D1D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FF7BF-66E9-4F3E-9ADC-1544148CEB65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06834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2EB03-F38A-45BC-85CF-F9ED191D981A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5EB2A-1056-415F-A2CC-F77044741EBE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20492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39D0A-0FFD-4DAC-A196-142C3F5AE369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0ECCC-7521-4276-9CBD-E853B6EA74B3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69375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EEF04-5530-43DD-BCB9-CC530934929D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90E83-AA29-4010-AF6D-D5CE9EE0820E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4691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0977D-DFC8-430A-B12B-CDC3739ACDD7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2948D-5046-44D4-8E25-5BFA212065A4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4391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F4839-6E14-4008-A5A4-C43FFEB39FEA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463F1-E4C5-43A2-9A7C-A98AA2245C36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94610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8DA0B-BEEE-4E72-815A-ABD1087A7DC3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0A8DB-1F2E-4734-B4DF-8099625D014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89646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20E27-114C-47EB-809F-1FBE283CB522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700F0-F9F8-4F57-91A3-FEC5794C2F7F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26144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9ADB9-5FB4-4CF6-B9BD-17B4B72C9B4E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000F8-626F-41B6-8CAA-0934E8CD1B03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36814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E8074-0115-42C9-8A46-2E7068B5702F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422C5-7686-438C-92EB-6898040EFEB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28841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3001E-E6ED-4371-996E-85621049B39B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A0B88-BB59-4F57-BB65-D4D97CEDC7A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56591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1229D-3EBF-4C58-BF0B-EB83534E5D1F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AFC51-9FBD-4AD1-B9E9-632B644D43F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1154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D5D2C-76BD-404B-9B28-85AC21F02D30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A335D-0D68-4352-B499-712C637F99B6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88829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6421B-B8DD-4F2A-A847-B3D27B3EE49B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A3240-B42F-4CAC-BDAE-E3DDF76275A9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97833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BE67C-2D3D-49CA-BDC4-34021A45B68D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C103C-ADC7-425B-86B9-6A1721113153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7258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F888B-F3EC-4670-8072-6BE99B014EE3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84439503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D17D9-B6D7-4D81-9C86-ED7B2175E968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6C931-4F71-405A-9E87-B6B13E44244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69592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B7A65-31AF-40E0-AF72-854271308FE3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A34E0-69C8-4208-9DE6-29C9726837B6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08246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7169D-E8EC-4866-9989-1DB6464F242F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754BB-BF17-4F13-9794-16F39F79A3C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16176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984C4-DC62-4BF3-9F01-365888DF360E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47DB4-1225-4054-AFCF-E12674EC2DA9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72046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BDF78-CE5E-4E5F-8017-80F262E3D956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8BC46-A762-4F00-8E12-8CF9974C0B84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67880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59B64-114E-4DBD-9CB3-7819AB12FCD8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97BAD-6939-4C3F-A4A1-281FDA8C7EE2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7819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9A6CD-27EF-4EDE-85B0-86FD4235353A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D50FC-27D0-4589-A102-C2C40CC69782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6156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F9413-B451-48F7-93BA-2C7B532B179F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02C9F-0D40-4E3F-A266-64BF0702C212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86714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7FAF1-6E63-4820-8AF5-DB468F7668E4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C085C-701D-4782-B76A-4BB77C9D693E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9906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E6DD5-1BA6-4C6B-AFF4-F21EE229AB62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ED539-3E45-45D0-9ED7-879CF88D7879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0378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8170D-49A4-4609-BC18-E61EEF27D34C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403036827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63ADB-B741-4912-8891-ECF7528FED53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21E6E-EDDC-4AAB-B03F-0F1BE8A6CBEF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43408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20A3A-08B3-426D-8F9B-351E6217A7E6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FDDEB-9D40-4C9E-A4A2-103E36DBC083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82944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7A8D8-6CF6-40EE-8C68-54F8902C04B1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9ED77-5168-4B8E-9574-A33DE9F3454F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86967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C0FBC-5FC8-4E4E-BCB2-4FFACDF90A62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35BEC-5DE8-44AA-BBD7-F35AF3C8317F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71529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B799D-B9CF-491C-90EA-C19AA4E6E932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3BDE0-4C00-43E2-ADD2-40F4E1315B8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959341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29221-178E-4A70-BF9B-2D924AB4D1BA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6A661-6F82-4D25-8A41-C164116E5A0C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92496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40135-A256-4077-82BF-36C342CC3BA0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E08D2-18E0-452A-84ED-C14636D11E39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12404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16F08-6D45-422F-A82D-A6798A547770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85A2D-A5D3-47E9-BF3E-19A976E6A33B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59621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1C47A-DE26-4975-96CB-6EADCE80E753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CBDBE-24E5-4AC4-9A19-A44C84C23FB7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60364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75184-597F-4C94-A9B8-F3AE71AF9C35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3D7E1-5B61-4929-81AC-94739D62D81E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4457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AC04D-145C-42F6-8339-50483D0BC7F5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896907251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73D67-81D3-42A5-883F-39D1187825E3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3CC94-FF86-437F-A165-C096FC5EC989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06849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81263-971D-4DA6-8A36-4FC9CE586939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E24C4-2F6B-45DD-9A21-C597D3EBDC77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04679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C2FE2-A360-4E7C-95AA-C737F6855EB9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95869-8199-4CD9-896B-A8D28A9256B4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61219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9527C-23C0-4DE3-B749-0677F4A22A5E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85540-2E8C-4B11-AE5E-4F15D49C0DEC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482070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5F32D-12A8-4378-8753-DCF649712B6D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CD05E-4996-4D93-89F1-CC9211B320C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11466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5F84B-F224-49E4-91B6-12D46D150587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FCA12-FED7-40B3-9BCA-D0ADE3EDEAFB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200869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FEC5D-9C30-465C-9933-7548080922E7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9B645-B276-417C-91D8-FC21088F2D1F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03745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20CBC-BDC9-4584-AA95-BE65DA31BED7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D6F69-6D94-4CE3-8886-7F5600741B9F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2728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4935A-BA82-4716-8C7E-FAE1D8BEE51B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BBE50-D5E3-438A-AFAD-08DE949DB4BC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524105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8F63C-522C-4E48-957A-B8DE2BBBFBB8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F7D05-CF0B-4EA7-AA8B-11EEA4D57274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7086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45EE3-481A-4F5E-B826-865334CD6107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467321551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9C169-4A38-466C-8E75-745133F528A3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3427C-DB0A-4E4A-9184-97FD304321C3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32412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B53B2-4067-45C6-A58C-6CCF3748ACE8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4E250-9080-44C2-AC48-84BB0C875C79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31388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53EC2-DEC0-4993-B26A-691AEC1773E5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60C2F-284C-4261-8146-BAC2CC6DA92B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927479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A0419-C8F8-4209-B1E1-4F658C91826B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83DED-E8C5-492D-AF65-F856D8AA1BA2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78330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4154B-78BC-4318-9992-6E4C649B30C3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CA437-46E7-46D5-8FAB-0227BFEA79AF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248126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1F29E-305C-45C6-938C-302E6C39DDC5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9029C-1139-4123-A99C-4F6A2D6F3C7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42323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15002-D54D-48EA-A3E3-07C9A257EB1C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31299-CE67-4CD9-95B2-DD016C35E0E6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82926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BBB77-F3F8-41A1-8936-757AB2EC2C27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0EE83-A644-4D03-BC66-666F429EDB4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306331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82F57-C09D-4E39-A294-A5803A622651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8FBDC-848B-42BA-9C10-B50D0556EA06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862325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98832-AC14-43B9-8BD5-168AD4D4A0CB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B052A-A7FB-4F33-A874-D4B81FBE5242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7677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2044E-57A0-459D-8AAF-FBBA7AC15D87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869315534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8A003-D9FB-4FFB-B51D-FDCCF97AC0FF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39766-E66B-4441-9313-4B13159F260B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031828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B5019-18F1-4B0F-9B99-1402539394F3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93BB5-18DF-4A1D-BE16-C3D3054F1F13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856201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524DD-04E5-44C2-BDC8-3C542F41344E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9FA24-1F1B-4F6B-9A9A-1CDD5FA587B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29101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D5586-5133-410B-AF7B-55995A096002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2EA12-A6C9-46BD-A274-627869ED03BE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92175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96BA1-539B-4C7D-87FF-8B9D810EA310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28709-62A4-48B2-A4CF-9E07204F6A54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753427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D1DD6-5169-4518-BFD6-BF698D61179E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52C90-39C1-470A-B12D-DE8CFF3EBE6B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978883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66F58-F01B-4040-AC85-A0E368C471EE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19D09-5A22-4D02-806E-B02D00A8046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180164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96B93-5FB3-4558-B2F2-AA958634CF87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DD960-3315-4C44-A429-CC4D354C7295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834463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EEECD-1D54-48A5-B7DF-DC5F5B91ABB2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B58CD-B6D1-43A2-A003-C936BF590975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768826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0DABD-6342-48C3-A0B5-68ACADF6871B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81C37-5AD6-4BCD-9309-F03F0AA545A5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2353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1A60E-28C4-4E7A-97C1-1D9E3316F641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46405510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28B2E-C873-4365-A032-A1955AA8A8ED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4313-88FB-46EC-AE2F-D02A5330B34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080057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B30AD-1A08-4C9E-9BC4-07D0DF4F1248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88031-9385-4EE5-B0E3-2702741DEA93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697133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4872B-D8B8-436C-8CF0-0C638E4C01AA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556F3-BC5A-4ACE-8C80-C283C442AB3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629955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1111C-C149-41FD-BFE7-D62DACAA375B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537D9-C77D-4D56-BA68-896B6CD49E49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961269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059F3-D50E-430A-A1FA-D752BF0CDAAA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1E809-5F71-4C3D-8A54-0798923D99E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059575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3D7C5-D59F-4398-838F-BE1F7F49AE23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2E211-5AC8-407C-97ED-B737259ED50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437316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7117D-C320-4DB3-9B74-00899514669B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1F762-4527-4715-B6D6-D451E32EA806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864465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6C730-B885-4DE4-8A56-C1AB8244DC57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235632634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A55B6-C932-457B-935D-2E6F693054ED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784554916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74EC0-1842-421D-96DC-70C1F5C74ACE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7538805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DA3CF-FB20-4A93-9841-1A045D6D9FC6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4093342213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0A698-57D5-4B10-82DC-EF76CC42AB0E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434042944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E9CF2-7FAD-4FE8-A234-60465F0F5643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569002254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C5143-AD0D-474E-861C-B40501E9B967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431863371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2CB23-67D7-4423-B4AA-27F8C18EC284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97796098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347FA-8720-456B-97CC-9685434BF8F9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5554691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Arial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66E46-9344-4043-BC56-A3CA8BCF8767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25100743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58213-73C0-4A34-BD52-FCC32E898DFB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4014279387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3C1A6-98AA-44CB-8F79-8798E3FDD263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999000304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8FBFE-41FB-486B-97B5-F9F6B9D060F1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4049855283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D2BE0-03CF-45E5-B3CF-FA5C76C5B5B4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4116935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9897D-179B-4CA6-B6F7-1CCE0FD8E2EC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3150562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0CCFA-41B5-4550-9E41-5A778CB45D79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233276258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BE8CB-260F-4946-94B5-320753AE9C1F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161886910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73BCC-7F86-4CAA-AEA3-B2FEB0702728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609523537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19DF2-E882-4B35-A1E4-F166E06D23BF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815171692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801E4-EE84-408A-A1B8-9A82BAB2964D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379999689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DE96E-8E4B-419E-835E-563CF0252F19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085964401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F2097-1DF4-4515-B419-B7C733572524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952499665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Arial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9CD51-694E-481F-B809-5CBAD62E7813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4220232205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53A16-8AE6-4EF6-8C93-A95768C55E84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836255043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8DD09-7F2D-4076-857D-4A81880119A5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583465590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CC5D0-E646-40A9-BF1E-508C9C6DCFE0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9044221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Arial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B4A00-B384-4B8A-9440-3DF8DFA848BA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145479962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88306-A024-44BD-AC53-713F5E8AB56C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667075062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9D78B-C0F2-4FFA-8DEE-58494D071F78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220687094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3EED1-CFB5-40AB-8A76-42D716F233CC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810418868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08A0E-FA82-4ECE-8505-2D62916C33EA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852677275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B1ED5-D393-40CB-9033-2AE92C50F39C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136110476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6421E-EB62-4BF7-B037-E2B9426F5DD4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634081670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AF761-AB0D-4F8F-889D-011135386E79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953454992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Arial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7C328-2F7A-4C5D-A086-42E288E5E061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835394883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87C28-9E1C-47F1-A3F3-91E88037403E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30408068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505A6-02E7-46D3-B55C-167730BD5B2E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3399331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6F7FC-9DC6-4C1E-9525-6440826D8FF1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090230629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8F717-0510-4194-9128-B77874979210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307940101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2E8B1-42BE-4623-8DE6-AB03DF909EC0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759064537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5CFD0-1B00-41DC-BF8C-37738A2D2AD5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496051357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66377-7B13-4619-A6FE-622CB8718174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289522407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DE43B-117A-453A-A7E9-FE8B0AF09434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562847809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7C526-1631-4CA5-B007-F7C56887CBFC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509806354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16E96-7CAC-4E49-B7F4-803B813AF769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108488499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1D77E-A446-469A-98A7-8B6668AEF190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487950369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Arial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82D1F-A4D7-4855-B9A7-C67F1F1A37A7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65351038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51565-814C-4E1B-AD33-037AE4373AEA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7418105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B4037-B87A-4E68-828B-FFDB49711FB4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719935077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FE49B-F1FE-4AD5-977E-35E389D8AEA2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336864173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76967-BB4B-4839-B9DB-FAFC34C67E0B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903655347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C733F-BE12-4786-9326-ACAE7D91FFA8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4158574423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A7C51-F3AF-4E82-A620-05E0C7B1BE4A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656548736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1AE52-0562-4535-A803-A70C95814BEA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561129960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155F7-767B-4F0C-861A-B37D44A40F37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395229350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3420F-7017-4134-8A92-DCE586BF715C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487831727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5A678-772E-4B2E-9711-58564C0FFD29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753094745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88686-F305-4C30-BA86-949AC9F5B715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405818186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Arial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B1D72-455C-4892-B5F9-D45FB62C86E6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8851487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6FF01-CBDE-4878-843C-DC69E86438E9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57DFE-0DF2-42BE-B605-CA8A1207F4A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582441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C93C8-2DCE-48CC-A56C-4B4E68F1D9B1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543723352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05096-A86A-4EAE-99A3-69A3DCB6948D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231250568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927F3-4228-41F6-8B1A-7B8038096BB7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293873254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7F7E2-E89C-403B-961D-FF90B3C6E4E2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297393006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80A8D-93A2-429E-B4BB-DC7E10D28196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141238017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D63C0-A433-491B-A886-10CB648D154C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209125683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B82E0-C0E4-41BB-80FC-6DDF85FF3A16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983055904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4842C-272C-46B9-AB68-C0A205740BBC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608052254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D1F9D-4F1F-4AF3-AC50-A013A1A49F2A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332238171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9D3C1-1262-4EBC-AF4E-6323460DB8B5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2784186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C7243-6CED-4C6B-BFBB-9CC667E95B3B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C503D-9BDF-4D89-B80D-BEBDC4ABC069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059969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Arial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17F67-4464-447B-A69A-3451C14DD428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4085985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8F7E7-4356-456E-8DCE-6E05FFDA937C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589619321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F9B2C-B235-4AD3-A20A-F269C13611A0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621763335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EBE83-4112-4494-A560-141662428383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432676429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5BBE6-CD4B-4F97-95FD-6965EA19A6D6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305980765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CBFB3-D468-42D4-9F46-A449080B2919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595579676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6BBEE-11D6-4449-B53A-F8C4A9DF7806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591065295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6C03A-A2B5-4D47-AD8D-502A30247A57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821675897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0DBCD-2BEF-4491-A09C-C1A2A666C6F2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97733901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0F03D-4B8E-4E3C-B19B-F8CE26C626B7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6633604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30DFE-5AF8-439C-8792-4788E2441406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8091A-C323-4EFF-9D5F-FAA5EFE16809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454666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47B4B-614C-4298-92B5-DBC903349D0F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826582800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Arial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7DE61-D017-4488-AC51-7EAA4C74781A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383897721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F99EE-B854-41AF-BDFA-D17456A3281A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577780594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FCC1F-66F5-488E-849E-B8F1C7172C16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4019272342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22D9E-45F2-46BF-9E85-157A2B26F029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060599614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5B96E-7A15-42B4-B6DE-E00D03F61E4A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06958492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5D025-DE46-4FB2-8981-0743103E3927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516849177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458F2-5D65-4E16-86C9-B4A57E0AAED1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282093006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97CA5-E490-4F4A-A407-76E5A6777B1E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209530204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73513-B615-4EF1-A771-CC9A106A307E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852697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01D11-192A-4FEC-A2B0-C77E902659FF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74281-3D9B-4A69-B10D-F1F714D3A37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519862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EE8AB-87AD-4F99-8978-DE4264E183A9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110841262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3824D-22D9-4EAD-A0F0-C64F2B1AFC38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692232752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Arial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A12E4-CDF1-423A-A9D6-72A161839750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417362638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965F4-0E00-430A-A3C6-99C9DAFB5FA8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518465168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929A8-7482-4BB1-8283-58535A615E0E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839377241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F74B5-1614-4A98-994F-67DE63A53C1D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414442617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F8F89-54AB-4CBB-9775-1D6B1A2EE609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395629039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5FAA5-1818-4488-965C-5E957F7FF934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40679106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06794-ADC8-46D6-85CB-B6CC4DEB93BA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476384201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53FE6-B2CC-44C0-8F55-CDDEB63B4995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681094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4A504-BBF7-49FD-8DFA-577CBD62CDA6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D66A5-37AA-4DA2-AD4B-DAD7F64D271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762252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E93A1-EBCC-4FBA-A5EC-6A7022350588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024997920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22637-8636-4392-B879-8E4991E5B151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571291298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6502E-A697-4873-963E-547B0DF7489D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318376746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Arial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85DCF-8774-45C3-8912-37F57025AB07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09397670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8FF92-693F-478C-81A6-B3536C4ED3AA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14297075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823DE-C580-4DA5-B2A6-698D607B45E5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202562367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B5413-D403-4B7A-A753-5C5B00E7A61F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657225756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7E325-0958-4229-B7C0-20B6216EF87C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4184387619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F8306-9097-4E29-8159-927F08823F60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593063699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6BD9B-BC8C-4539-8643-AE5EA9579D95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4786181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CB68D-0A2A-466B-A73F-8B3F140980A8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CC6DB-FE20-46F0-A5A5-3046F27D7F27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186971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D11F0-70EA-46C5-B809-897688A65C16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937532774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3B441-2A10-444D-8C90-178776CD9FAD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111635510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94286-BD14-4A9A-BFB5-2156B38D2019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549788649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9E0A9-F87C-4B3E-A467-BDAF9C0D8286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4107389436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Arial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08815-493C-47A9-AE39-8A4806BEF208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338308811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9B8E9-F1BF-4F9A-80AC-992E66FD716C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584336309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C33AD-A460-4BBD-BC13-40F0A016C5CB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210506280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022B5-D755-4C72-A620-F37131822C91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4058589163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30951-AFE5-47B7-BB89-4F5595B72AE3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873975649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38797-7B12-4F67-A9E9-C78EDF554FC2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099617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3B21C-5D61-461F-9ACB-7C127303894F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7404328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91952-FFEF-49A7-8115-DC072C776800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0FDD7-A08C-4E75-873C-00AA8A1F0C8C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393243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DD748-3A79-4605-B703-4A3503202CF6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489287780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17DA-C672-490C-8BAF-92A760B79A1F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384375133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338A2-8C6A-4B4F-8F83-A5211822F49B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3547398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45B69-7675-4894-AA1A-354B57477042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214431033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0A98D-69AD-4A96-B83B-313C5AFCB1B3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4087735038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Arial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D7C98-F3D3-4D01-BCB1-EB525AEA5EB0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251633747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98766-312F-43B8-BF13-F176284224D6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214640079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7D582-4FCC-4F33-B75C-37886C4C4FD1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594587388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F6C28-67A7-4DEC-8201-59B7293A23F2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0DE7D-44F4-458D-83C9-7915DA8CBBEF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704746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46D45-E29C-4F42-83EA-F7681381AC57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3560F-FA37-422F-9E9F-3E2AF969AFAB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3970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9F73B-6070-40FA-8115-42B0008E09F5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65251-092D-4445-A8FB-3A6C970434D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728004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68DE7-45A2-43E8-BDFC-9ED60E91B68F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29496-394B-43E3-B9D9-D3A46254D4F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525722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79B54-A59D-4B13-94EC-F8E9A3C075EB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8EDC0-63BF-4F63-8071-45361E23E5D4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372422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5BE25-26E1-4CE0-B744-81A73BB63CC7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3CB75-25F8-4453-B96E-49B4FF82782C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252209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8E8F6-1064-4C5A-9866-CA87955290F2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1F300-8E0A-4807-A554-7F0C2EA8BAE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003639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35AA8-8669-4F8B-992F-CE40874BB6DF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492C6-3766-42B8-970B-67D9DAA02F85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972614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21EA6-54EC-4B22-BB0C-EB068F331C68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779A3-26D4-4572-828A-B9807FC4065C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697124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471BA-7E64-4229-9410-684922A894BB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EE0E7-4591-4D42-BCB6-FA0C44E06AB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087512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2ED66-650B-48A1-B8D6-BE29E5460635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92E00-4CEE-4D88-8AB9-465D3932C8A5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311539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BAF3A-7523-4E59-96CE-2AF42C6E5E6C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25541-9399-469E-B519-2F98C18205CC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219469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07718-E8BD-43F5-96A2-63E05887B044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F4056-6A27-4928-99FA-DDE77ED82CEE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962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575D1-2355-4EE7-82A6-81949CBC71AC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44C6D-7608-45DD-B2C7-9CD37F28401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33338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3F59A-BAEF-4487-ADE7-2C3ECFFAED05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2C250-8959-4CD0-B86B-76A94D999DCC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720396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08300-234F-462C-84F1-8F7E497F19F8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2E761-6BC7-4141-B7EB-FAE4E1580662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00768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89D23-D562-4EFF-A738-9548CB822257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FA35A-3D97-4423-8341-B8204D16E0C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041935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F70A4-4BE0-4BB5-A65D-54ED549BDB4B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A03C2-B89E-4548-BD98-040806D63A9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150987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2C501-0907-4ED9-97CC-A1C42482E545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5F0C4-5CD6-42AD-9940-9B2DC687418B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774454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C46C0-3AE5-4044-AEA7-3CB432F86EC8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F4238-4AAD-4FEB-BDF4-6E63D002EEEC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143303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1539F-2D66-4CD0-B2AC-C970470D322F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4065F-28B1-4878-AD33-D24B5BB7380E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125045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E77B6-CE61-4670-B1CB-6E36500C5C83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07DC8-106B-4F28-8AD2-1F9F98AC29B6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518658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1B1A2-948B-4E09-9199-78519B297869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29881-7378-49DE-8889-1D86B554119C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190541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F6982-8AF5-406C-A4F5-F88BD1C19041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A16C0-7E9C-44E7-8013-30E883CD7557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4099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6FBB4-A665-4E33-88EC-ABE9EEBEA16F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04EE3-743C-4AFC-A518-58626016205E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031869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BE337-ADAA-458C-863B-D6ED9157FC59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4B266-0D93-450A-B85E-914F5307B5D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64410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EB65D-D6DB-4324-8B8D-5B9D9FF02098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6E1D5-8218-4BF9-AC8D-E02D5B12CF73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061487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70E10-DB64-4BC9-AA62-437239DA0F97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C767B-6321-4A2E-AC60-01C0518B00E2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795126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D8D93-ADAA-413C-9D38-0DFFE68F9D89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12B55-9353-470D-8173-150E4F970E3B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354743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F6870-3EA7-4CE6-AF19-D544FED476E6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8DE46-F3A7-4F7C-A514-FDEF73D271A6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803186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FC511-477F-45CE-9A51-F7ED611BD2AA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BCC53-02B5-4E32-92FE-0EC1861697C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13237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79F6E-75D0-47AC-85D2-3E075BA8BB07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0DB3D-0B6E-4897-87B6-D9377720F79E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518946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4DA25-B11C-40BD-9945-E8F6E264E4D0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860D3-9266-4461-A9C7-E3AFA1FD8234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345154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D14AA-F1B4-4713-928E-514019A7972E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6DADE-136E-418B-93AC-A55C802D98F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875560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B8947-A6EC-48DF-8B04-FC1DD1F21360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89266-E594-4D66-95D9-D6F2F42EA865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6603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67F15-C829-4E7B-91F9-9022BBC73B6E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EF333-2A1C-4B58-95BD-E9FC33D66DE3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699355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4FC87-5902-48F0-A2BB-EAD8E0A28B22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E3FC7-F547-452A-BCD5-B96D5EF4F8B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272622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EBA49-E319-44C6-A5B4-663890128881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BB39B-792D-44D3-BA74-0E4F1197778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470776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22035-73C5-4373-93B1-B07CFE2319BD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7831C-25A9-42CF-8BC4-D7544FC8AC3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389643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1CB53-EB09-4594-B791-86FD0637FCA1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DA112-5749-489F-B598-A41A84A394DF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982141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6B871-1C8A-443B-BC2A-26B6D45CF81A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2D0F8-29C8-49DF-904F-3BC79EC8841C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672437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F6A2C-02F0-4E86-93F8-71FC6DED1237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5EA97-B060-4A7D-9B9F-C97F5603A8E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287986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3D377-6B2C-4C6C-9EB3-C8F6F928954A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DA853-9FF8-4F20-8296-FBC755B17C74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228921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DC724-CE9F-4D85-8B6B-17D643A692E5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C7F32-D3BA-459E-9886-29D12650EDE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932710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4057A-1635-42E5-A625-C1523AE8524C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5F599-D09D-4111-8BE1-6C845118102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938328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92FE1-DCE5-4ADE-8788-927C10DE262F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6558D-1A88-4205-BBD6-5D924E22C423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42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C426A-5BA7-4D7A-9519-92DBEAFEE562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624182743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16E48-6717-4DE8-8119-AC21F66944BE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7F48D-2E6F-44FB-8D9F-95246817AAC7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686835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BB95B-070A-4EBB-A640-5657F3234D45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D110B-6D79-469A-A636-029C17BD3BE3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275680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1E115-297B-403C-B77C-54BB5CF37FE4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C3D13-0B92-4F7C-89BF-8AB2EDE83ABE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828175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6A2CD-FF63-4770-A327-C7159E3C29ED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A3791-AFA9-4D7A-BB88-7005E3E06B8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838011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F5A93-B136-4C4C-8428-E96332D82898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94D61-3626-42C2-8C45-50E4E958BC39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41608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6DEDB-8942-469E-872B-F3851C37F99E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8ED85-75DE-4B14-9A5C-05FC72DC64C7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441665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654B3-54BB-4798-AF36-669D7399E2F5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FC108-0F39-4BCE-A1EF-6858B215B00C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935109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6B729-6FF4-4C4A-804D-9B87AAE9D409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24485-04DC-419D-A54B-E6D981D18973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898069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EC1FE-AE6C-4902-8FD0-80F8B029288B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8EE1E-A724-4D79-9BAD-96F6898A1EB9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82381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5A588-65B8-4F75-A1E3-B361A523E76F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85A47-2C16-45B8-81BA-A6BD989BF744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0182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22C47-C5B6-47E2-80A1-7FC0EE4DCB78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741655445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DB86F-CE76-4494-83DD-053FACA9F4DB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9B748-0B85-4D0F-BF19-74FC5E6B773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724532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E703-0A0F-47E2-8D7A-5C8442C67282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0A0FD-CE16-47AE-9663-54FE31BC47DB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685275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1D51B-D597-4F87-AEC4-DD199F3736B9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27B20-C2E4-43F9-9DDC-20A1D5867EE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176549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07B16-65E0-4ED0-8240-F7425BA3DD3E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7031F-E2CB-469C-8652-781F182C7E5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41678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66B39-DCB8-476E-92DF-F8350369D308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DE6DA-09D9-439D-BDDA-EE8CB029305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772110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1EE4D-F4A0-492F-8C7B-7765F9D80EC1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6ED9C-6F38-465B-9690-7B413EEDE31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439097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2C5EC-BE18-4D6D-A4CC-03C4CCB84362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226B4-9A84-474E-A130-F848ABF2250E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921047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B37FD-CA26-4A88-87B9-2C2502702FB4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DE02D-3649-43F7-BB6D-033CD3539E9C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133438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7D007-097F-485B-BE4A-419E17809176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48D11-8F36-49DC-8C08-9AD77D4BF332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212206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86E6B-8BA5-4EB0-9D7F-E5B771D70335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DAE7F-F9E7-4A5F-AE6F-EB42FF2A3D17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3942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C4625-4236-4F52-9409-0A5AB4868F01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625132517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A8AAF-B143-4755-A7CD-D3F9DC14C57E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D0E48-8FA9-4CE6-8258-6C9DDADA6D06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491800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8EC7A-5765-4723-BE79-16B7992C710A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36F16-B218-4AF0-8239-53F77A8F006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599409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3B827-D5FE-4FBD-9357-AD7C9E3162A6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A038B-5AE3-4DD7-9F62-9D79CA0E0C49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992571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F7ADE-6A60-46E5-ADC3-BB668EB6CD23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A8BF4-54CD-4A17-91B3-86EEAB2537B9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332505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D69F8-0BD9-4923-B92E-9E5B584692A6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C76E7-AF15-4E44-A0A4-7D174BDE2E56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44447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D29A0-CDBC-4CDB-8D79-035AE654DBFC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73D5E-2973-43AF-935F-2B5D80786412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121763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98FAD-FD11-4519-9DF3-57BF6DA6D5E9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294EC-60CC-4FE8-988E-E4331898B452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343500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32DC1-A4B8-4029-B9E1-F97EF89A9D04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68D00-74AD-4004-8E88-CE91B4586CD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835814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CE0BB-2869-40CC-9013-FD5DE0826D43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FE1A8-A93E-4D14-B137-8F63759E8552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560033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452E5-1686-40E3-AC28-FBC58526E2C3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E63E6-4531-4E07-8517-0323E77DC4A4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4656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D6CD8-0536-4007-8936-45F2A529DD23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930952522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D6A7E-F9D5-44CC-84FB-91A571405B81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F1B16-12D5-4018-A333-8AEC40ECA45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930469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A510C-74A5-4430-A867-1906BE78AD94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1E728-AA3C-4D11-86B0-3A12E20BF886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488263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4A4DA-2303-4DB8-A830-138FB2189419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0966E-7EB8-43D2-86F9-62C373A6FCE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60713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9BAB5-5D21-41F1-BE2F-1CBCB0A8EFFD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3C614-0A34-4EB6-8D7A-7E9B6171CF3B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569757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3A806-7777-4995-8A44-77B3B3300817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8017C-EC0E-45F9-9838-C6A549756B3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870384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11A7B-E6BF-440F-BBA7-4F56A16C5D3B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8FCD5-CF12-4A28-8E9E-454BA0D6F34B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698795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03155-2C22-424A-AFCD-2975499E23B0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9EE22-DB78-4F8F-BE85-B937AED9099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933370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11E0D-573F-4714-A0EC-BD5C7D9367A9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12EAD-9932-4D9F-8D36-8410ACD77D2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053077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EFD26-E743-41A6-8546-D4F4CA34729E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6D2B8-4194-404D-9645-7E03FB5EF5A2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118351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16B57-2C24-4931-B22A-B795C2810B9A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BB76C-3B38-405A-AD83-DEADBBAB6982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6097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935EB-A6C8-423A-A412-19C905B81531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18267819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07F32-715E-4A5E-9285-F217D4E2F678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57E33-61F4-478B-8FEF-3C5399FD6E1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302736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B3D28-3453-421E-B89F-08020B6EF9C1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99A25-41F9-44DF-9AD2-B57E2A5E7F9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363163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4E77A-5A9C-4D6C-B8B1-07AA07380ED8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6A6D1-5960-4835-B089-65021569566E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235788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8F01E-FAF6-4E0F-A6BF-2D2377876AD9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1C5C9-E366-4C88-B125-DAAF9B8056CC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520310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7652C-3ECD-4025-BBED-7FA0B3CD4063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E5FF3-56B1-4339-98A5-89E96034090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847117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E212F-ED79-4707-A726-748EC12A40A6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DD611-3100-4D78-B0D0-70CB1558651E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568752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C3542-D98B-42F7-BD68-470075560DEB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928EE-E128-4DDA-A0AD-CE61A03914A3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153156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852EC-98DB-4410-A74D-E501282D96A5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9B42A-1DC5-4B2A-B75D-DB17FF10C57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936493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2D73B-E546-471F-BC52-52DE12AFBE11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5377E-51C4-4153-ABDC-86BB2EB0CD9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141141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C9724-C899-4D8F-A112-12D97229C55B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51CA7-5B7E-4EB7-8436-050E05FE98AB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484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9A42F-54FE-4837-A173-7C7E81ADCED3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715652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99010-2E56-4CAD-AD43-475324CEAA91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357724068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C9B9B-8C0F-4C41-8A85-56337C32C081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DF9D3-F52B-439F-8E69-F16879759FD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136164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3DB68-165E-4F2D-A2AF-06ADA8FD5A1A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ABF3A-EBE8-43CA-A4B9-C15E239D3602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602899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4C7E7-3BDC-4B3F-9CA1-98F3859F7FE5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1DBFB-5024-406C-8822-EBC27D3906AE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278901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F48E8-DA52-4FC1-BCF0-A990BEE1B0EA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79E91-E893-427A-BB48-98D24BDBA8D4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567473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2EE35-F209-4C96-A2AD-F86D286E0BC5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81EE6-D4B9-43C1-8BE5-ACD757EFA0EF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284246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9BF84-F29B-434C-A812-10B09443F88C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D5F3C-6A6A-4A08-BE96-C4ED0DE99869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795820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1D1B6-1D01-4E9E-9DEB-C097B2DC7EC5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8C931-B147-47E4-AD02-1388845E190E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69311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FB841-636F-4401-A5B0-5702EAF93ECA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0D2FA-831B-4760-8DD1-7A9E9D9BA0F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211447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24B2D-8BF1-4B67-A4B5-B6B8F7143721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00489-567B-410B-A884-6F7CA6EED6A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605401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AE1D4-A107-49F5-A9B1-BF06E904343B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00296-28B9-488D-93E5-408E3D3C667F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052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E9538-8EA3-4CAE-A274-827934A4B1DD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284806894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C3760-B234-409E-8FD9-C4C8289C5F47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9C8AE-9F0F-4101-AB8F-0BAA2C4E8985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621062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FBB38-AE22-459B-B609-55BE61CBC7A6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49D42-EF10-4288-B62F-9C3BA593B305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865202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B1716-E9A4-486B-B959-CACE55F5B3EB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407EC-B729-4C58-95FC-7B3D68844AE4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622014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53A21-5942-4211-98F8-B7A6076D185D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F6828-00CF-4D84-96B7-3556DDE41D4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81155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5D070-E591-47DA-8F84-98152CD49B8B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CF001-3F04-4114-B959-F85B2EB67FB5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488928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0906F-3B3A-40F7-91B6-C252DD83DD8F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3C27B-13A6-4EB6-BB02-5105FCE9487F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020167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4CFF8-9718-42A7-9E1D-15EC2A64AD62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F3FA3-D8E6-4F58-ACC8-E84E02EB97E5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273906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ADC22-D91A-4091-A8DF-4EB019144CCA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BA42E-D454-444C-9590-42942EF8127B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860895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B115B-DEC8-4430-A7A0-3AFDBD89A5E6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CEAA1-D2F2-4F92-99B6-5EF9F0627805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876585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B37FF-F555-46B4-A04E-226D18630931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E6D90-A8DF-4391-B1CB-9FEC0D67C1FF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6426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3DE79-CDEB-4A75-AE83-5F9C05A4DC0B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888228907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1C15E-55FD-4EAB-92C1-1B8C34EF8A3A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4BC1B-7232-414B-9DAC-678AEC58F109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415860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0A23D-2779-4244-8122-E73135081E03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012E7-35F5-402D-8791-F2618028F9A4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305686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1D880-5249-4AA3-BE06-4B0ADF4D3DBF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68E43-6CB0-43B8-9D75-1E6B48CB1D3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091140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932D-9B38-43F8-8898-83829B604EC2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7076B-C420-4CF3-8D93-377EAD577822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58874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451E1-31D5-47EF-AA81-62B5FCACAE97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FEB9E-5512-495B-8371-7CECA02FC533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421629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F23A7-15B9-44F3-88FB-E4ADA0D5C4C3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D328B-BB1C-49C5-A631-B6F3CA4D1CD7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016933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50D18-5B9C-488C-BBD2-97BE31C24F99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C1F0D-9066-4091-BDA6-8953E29EC9CB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083138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4AA9D-EED8-48BB-8035-C7C81504863E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02EF1-3F18-4E39-8503-94B20CBCF423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409171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B3F0A-D74A-4E81-96A6-90EC0CC8FC93}" type="datetime1">
              <a:rPr lang="zh-CN" altLang="en-US"/>
              <a:pPr>
                <a:defRPr/>
              </a:pPr>
              <a:t>2014-09-05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FD068-D59D-47D1-96CD-5DA63B6EC4A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214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Arial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66C96-44EA-4770-8722-E4010A0392E9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9162813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239B8-CEF2-460B-AB16-709599332085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8858266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F8FAD-D845-4C42-A84E-EBEB0D0A35BB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4022187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AFB6C-66AB-4981-9EC9-E98E72DC3639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5683317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12699-D270-4CC2-812E-199DCE9C361B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7720513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EE364-7A74-4E4D-A482-DBB2891B7662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4201135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7D4A0-E293-44A2-AE35-33109E260059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525950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C4079-DE0C-4DEA-A36B-103F6BF40F4B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7213887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28B79-D42B-479B-81EC-E83F601F87DD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40111782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ACD53-B485-4875-8C85-9B96CE4A913F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40336094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D48FA-7C7B-4E8F-BD62-76AF4A42AE58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899258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FFB09-862E-41E7-A822-2FC8CD638004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9175007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Arial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636BD-9A9C-4FD2-9E84-A0D66DC68AD6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5925687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2ECF0-466F-40D3-AADA-88E13AD9770F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42099143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2FE4F-7734-40EE-B26E-75F79F65FB3C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974823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0D5B5-7254-4A5E-ADED-2BEAA4DE9C7A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5753300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D2FEC-C6F9-4950-942D-D5AD2B24033A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2418331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1F26E-CD22-4505-87F7-1315E58BF9BC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810403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6A49E-FD8D-47A8-9E0B-515F00142742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1101516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92EBF-55B4-4608-BEB8-EB09F0B57920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5917843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AD792-921A-40BF-BB3C-1A70EB96D429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4640284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FACAC-3CA6-49F7-9536-FE12A5130DDB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9909089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42FA5-8EB0-474E-9979-0E1A87143D54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8768020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CD9DF-520F-4D8C-8169-5BBA4A785266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9623528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Arial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9B0E2-3461-49FC-AC44-BD476D67E5CD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4035271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35F76-A53F-45E2-A9A0-408BB5C892BC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09825132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4FC54-DF26-4C2B-BF18-F166CEB1BAEA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8137705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F562C-2C30-4895-9268-830FAECC8C1B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4445758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29595-E663-46D2-B48F-E49FC436C15B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641067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2E0D1-C05B-44E7-A589-C63D7DD443D2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73988614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7AC41-D76C-4DC9-8F56-662851BAB39F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8533508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22860-CF43-494D-9D2F-63C3A0D1DD17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58080627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C39A7-65C6-45AB-B83C-982F3F28420F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2763569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1C81F-D3FB-4AA1-88C0-AAFE636CF337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4000098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76D07-6F91-437E-8A82-0433C7E748BC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5626065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39FC2-78D2-4C37-93EE-31FF7871E406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8104369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Arial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4BA06-2189-4AA2-BEFA-D2B4F7E5F468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0124629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12B0A-E1E7-4FB6-BBFD-BF04BE5EF0B1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0893244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AE97A-BB6F-4879-AA17-E5F5BA89F49B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82752950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37C75-8471-4264-9FF8-33E396576535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848358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Arial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8CD84-DED7-411E-85A5-E8A2DBF5A433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43493589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35403-2957-40DF-AB9B-D89B80ACE9FF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51387859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980A9-5FB6-44CF-A83A-14A17A61EB53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33509641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C28B0-5AF5-4AA0-9822-7087BF1B99C7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8772683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F18BD-FD84-4A50-933F-2A05313C765B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04479443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CD6F8-E520-40B4-8040-C47A4653BA0D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17509977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EEA6B-51E5-429A-AA81-5C6FCFE0AAFA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23285571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72CB8-9A1F-4269-BA25-1D8590F84D98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5024104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Arial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0326E-ADB5-4032-82D6-1EA4ECC2383D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14779034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5703B-6D7F-466E-9304-49EA504300F0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426079055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F794A-47C3-42CC-9D97-BF382B77FEFE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3662973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2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2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image" Target="../media/image2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2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image" Target="../media/image2.jpe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image" Target="../media/image2.jpe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Relationship Id="rId14" Type="http://schemas.openxmlformats.org/officeDocument/2006/relationships/image" Target="../media/image2.jpeg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Relationship Id="rId14" Type="http://schemas.openxmlformats.org/officeDocument/2006/relationships/image" Target="../media/image2.jpeg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eg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Relationship Id="rId14" Type="http://schemas.openxmlformats.org/officeDocument/2006/relationships/image" Target="../media/image2.jpeg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Relationship Id="rId14" Type="http://schemas.openxmlformats.org/officeDocument/2006/relationships/image" Target="../media/image2.jpeg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Relationship Id="rId14" Type="http://schemas.openxmlformats.org/officeDocument/2006/relationships/image" Target="../media/image2.jpeg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Relationship Id="rId14" Type="http://schemas.openxmlformats.org/officeDocument/2006/relationships/image" Target="../media/image2.jpeg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65.xml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68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Relationship Id="rId14" Type="http://schemas.openxmlformats.org/officeDocument/2006/relationships/image" Target="../media/image2.jpeg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7.xml"/><Relationship Id="rId7" Type="http://schemas.openxmlformats.org/officeDocument/2006/relationships/slideLayout" Target="../slideLayouts/slideLayout381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76.xml"/><Relationship Id="rId1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385.xml"/><Relationship Id="rId5" Type="http://schemas.openxmlformats.org/officeDocument/2006/relationships/slideLayout" Target="../slideLayouts/slideLayout379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84.xml"/><Relationship Id="rId4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83.xml"/><Relationship Id="rId14" Type="http://schemas.openxmlformats.org/officeDocument/2006/relationships/image" Target="../media/image2.jpeg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88.xml"/><Relationship Id="rId7" Type="http://schemas.openxmlformats.org/officeDocument/2006/relationships/slideLayout" Target="../slideLayouts/slideLayout392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87.xml"/><Relationship Id="rId1" Type="http://schemas.openxmlformats.org/officeDocument/2006/relationships/slideLayout" Target="../slideLayouts/slideLayout386.xml"/><Relationship Id="rId6" Type="http://schemas.openxmlformats.org/officeDocument/2006/relationships/slideLayout" Target="../slideLayouts/slideLayout391.xml"/><Relationship Id="rId11" Type="http://schemas.openxmlformats.org/officeDocument/2006/relationships/slideLayout" Target="../slideLayouts/slideLayout396.xml"/><Relationship Id="rId5" Type="http://schemas.openxmlformats.org/officeDocument/2006/relationships/slideLayout" Target="../slideLayouts/slideLayout390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95.xml"/><Relationship Id="rId4" Type="http://schemas.openxmlformats.org/officeDocument/2006/relationships/slideLayout" Target="../slideLayouts/slideLayout389.xml"/><Relationship Id="rId9" Type="http://schemas.openxmlformats.org/officeDocument/2006/relationships/slideLayout" Target="../slideLayouts/slideLayout394.xml"/><Relationship Id="rId14" Type="http://schemas.openxmlformats.org/officeDocument/2006/relationships/image" Target="../media/image2.jpeg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403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8.xml"/><Relationship Id="rId1" Type="http://schemas.openxmlformats.org/officeDocument/2006/relationships/slideLayout" Target="../slideLayouts/slideLayout397.xml"/><Relationship Id="rId6" Type="http://schemas.openxmlformats.org/officeDocument/2006/relationships/slideLayout" Target="../slideLayouts/slideLayout402.xml"/><Relationship Id="rId11" Type="http://schemas.openxmlformats.org/officeDocument/2006/relationships/slideLayout" Target="../slideLayouts/slideLayout407.xml"/><Relationship Id="rId5" Type="http://schemas.openxmlformats.org/officeDocument/2006/relationships/slideLayout" Target="../slideLayouts/slideLayout401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406.xml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405.xml"/><Relationship Id="rId14" Type="http://schemas.openxmlformats.org/officeDocument/2006/relationships/image" Target="../media/image2.jpeg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10.xml"/><Relationship Id="rId7" Type="http://schemas.openxmlformats.org/officeDocument/2006/relationships/slideLayout" Target="../slideLayouts/slideLayout414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9.xml"/><Relationship Id="rId1" Type="http://schemas.openxmlformats.org/officeDocument/2006/relationships/slideLayout" Target="../slideLayouts/slideLayout408.xml"/><Relationship Id="rId6" Type="http://schemas.openxmlformats.org/officeDocument/2006/relationships/slideLayout" Target="../slideLayouts/slideLayout413.xml"/><Relationship Id="rId11" Type="http://schemas.openxmlformats.org/officeDocument/2006/relationships/slideLayout" Target="../slideLayouts/slideLayout418.xml"/><Relationship Id="rId5" Type="http://schemas.openxmlformats.org/officeDocument/2006/relationships/slideLayout" Target="../slideLayouts/slideLayout412.xml"/><Relationship Id="rId10" Type="http://schemas.openxmlformats.org/officeDocument/2006/relationships/slideLayout" Target="../slideLayouts/slideLayout417.xml"/><Relationship Id="rId4" Type="http://schemas.openxmlformats.org/officeDocument/2006/relationships/slideLayout" Target="../slideLayouts/slideLayout411.xml"/><Relationship Id="rId9" Type="http://schemas.openxmlformats.org/officeDocument/2006/relationships/slideLayout" Target="../slideLayouts/slideLayout416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21.xml"/><Relationship Id="rId7" Type="http://schemas.openxmlformats.org/officeDocument/2006/relationships/slideLayout" Target="../slideLayouts/slideLayout425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20.xml"/><Relationship Id="rId1" Type="http://schemas.openxmlformats.org/officeDocument/2006/relationships/slideLayout" Target="../slideLayouts/slideLayout419.xml"/><Relationship Id="rId6" Type="http://schemas.openxmlformats.org/officeDocument/2006/relationships/slideLayout" Target="../slideLayouts/slideLayout424.xml"/><Relationship Id="rId11" Type="http://schemas.openxmlformats.org/officeDocument/2006/relationships/slideLayout" Target="../slideLayouts/slideLayout429.xml"/><Relationship Id="rId5" Type="http://schemas.openxmlformats.org/officeDocument/2006/relationships/slideLayout" Target="../slideLayouts/slideLayout423.xml"/><Relationship Id="rId10" Type="http://schemas.openxmlformats.org/officeDocument/2006/relationships/slideLayout" Target="../slideLayouts/slideLayout428.xml"/><Relationship Id="rId4" Type="http://schemas.openxmlformats.org/officeDocument/2006/relationships/slideLayout" Target="../slideLayouts/slideLayout422.xml"/><Relationship Id="rId9" Type="http://schemas.openxmlformats.org/officeDocument/2006/relationships/slideLayout" Target="../slideLayouts/slideLayout4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32.xml"/><Relationship Id="rId7" Type="http://schemas.openxmlformats.org/officeDocument/2006/relationships/slideLayout" Target="../slideLayouts/slideLayout436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31.xml"/><Relationship Id="rId1" Type="http://schemas.openxmlformats.org/officeDocument/2006/relationships/slideLayout" Target="../slideLayouts/slideLayout430.xml"/><Relationship Id="rId6" Type="http://schemas.openxmlformats.org/officeDocument/2006/relationships/slideLayout" Target="../slideLayouts/slideLayout435.xml"/><Relationship Id="rId11" Type="http://schemas.openxmlformats.org/officeDocument/2006/relationships/slideLayout" Target="../slideLayouts/slideLayout440.xml"/><Relationship Id="rId5" Type="http://schemas.openxmlformats.org/officeDocument/2006/relationships/slideLayout" Target="../slideLayouts/slideLayout434.xml"/><Relationship Id="rId10" Type="http://schemas.openxmlformats.org/officeDocument/2006/relationships/slideLayout" Target="../slideLayouts/slideLayout439.xml"/><Relationship Id="rId4" Type="http://schemas.openxmlformats.org/officeDocument/2006/relationships/slideLayout" Target="../slideLayouts/slideLayout433.xml"/><Relationship Id="rId9" Type="http://schemas.openxmlformats.org/officeDocument/2006/relationships/slideLayout" Target="../slideLayouts/slideLayout438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43.xml"/><Relationship Id="rId7" Type="http://schemas.openxmlformats.org/officeDocument/2006/relationships/slideLayout" Target="../slideLayouts/slideLayout447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42.xml"/><Relationship Id="rId1" Type="http://schemas.openxmlformats.org/officeDocument/2006/relationships/slideLayout" Target="../slideLayouts/slideLayout441.xml"/><Relationship Id="rId6" Type="http://schemas.openxmlformats.org/officeDocument/2006/relationships/slideLayout" Target="../slideLayouts/slideLayout446.xml"/><Relationship Id="rId11" Type="http://schemas.openxmlformats.org/officeDocument/2006/relationships/slideLayout" Target="../slideLayouts/slideLayout451.xml"/><Relationship Id="rId5" Type="http://schemas.openxmlformats.org/officeDocument/2006/relationships/slideLayout" Target="../slideLayouts/slideLayout445.xml"/><Relationship Id="rId10" Type="http://schemas.openxmlformats.org/officeDocument/2006/relationships/slideLayout" Target="../slideLayouts/slideLayout450.xml"/><Relationship Id="rId4" Type="http://schemas.openxmlformats.org/officeDocument/2006/relationships/slideLayout" Target="../slideLayouts/slideLayout444.xml"/><Relationship Id="rId9" Type="http://schemas.openxmlformats.org/officeDocument/2006/relationships/slideLayout" Target="../slideLayouts/slideLayout449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54.xml"/><Relationship Id="rId7" Type="http://schemas.openxmlformats.org/officeDocument/2006/relationships/slideLayout" Target="../slideLayouts/slideLayout458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53.xml"/><Relationship Id="rId1" Type="http://schemas.openxmlformats.org/officeDocument/2006/relationships/slideLayout" Target="../slideLayouts/slideLayout452.xml"/><Relationship Id="rId6" Type="http://schemas.openxmlformats.org/officeDocument/2006/relationships/slideLayout" Target="../slideLayouts/slideLayout457.xml"/><Relationship Id="rId11" Type="http://schemas.openxmlformats.org/officeDocument/2006/relationships/slideLayout" Target="../slideLayouts/slideLayout462.xml"/><Relationship Id="rId5" Type="http://schemas.openxmlformats.org/officeDocument/2006/relationships/slideLayout" Target="../slideLayouts/slideLayout456.xml"/><Relationship Id="rId10" Type="http://schemas.openxmlformats.org/officeDocument/2006/relationships/slideLayout" Target="../slideLayouts/slideLayout461.xml"/><Relationship Id="rId4" Type="http://schemas.openxmlformats.org/officeDocument/2006/relationships/slideLayout" Target="../slideLayouts/slideLayout455.xml"/><Relationship Id="rId9" Type="http://schemas.openxmlformats.org/officeDocument/2006/relationships/slideLayout" Target="../slideLayouts/slideLayout460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65.xml"/><Relationship Id="rId7" Type="http://schemas.openxmlformats.org/officeDocument/2006/relationships/slideLayout" Target="../slideLayouts/slideLayout469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64.xml"/><Relationship Id="rId1" Type="http://schemas.openxmlformats.org/officeDocument/2006/relationships/slideLayout" Target="../slideLayouts/slideLayout463.xml"/><Relationship Id="rId6" Type="http://schemas.openxmlformats.org/officeDocument/2006/relationships/slideLayout" Target="../slideLayouts/slideLayout468.xml"/><Relationship Id="rId11" Type="http://schemas.openxmlformats.org/officeDocument/2006/relationships/slideLayout" Target="../slideLayouts/slideLayout473.xml"/><Relationship Id="rId5" Type="http://schemas.openxmlformats.org/officeDocument/2006/relationships/slideLayout" Target="../slideLayouts/slideLayout467.xml"/><Relationship Id="rId10" Type="http://schemas.openxmlformats.org/officeDocument/2006/relationships/slideLayout" Target="../slideLayouts/slideLayout472.xml"/><Relationship Id="rId4" Type="http://schemas.openxmlformats.org/officeDocument/2006/relationships/slideLayout" Target="../slideLayouts/slideLayout466.xml"/><Relationship Id="rId9" Type="http://schemas.openxmlformats.org/officeDocument/2006/relationships/slideLayout" Target="../slideLayouts/slideLayout471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6.xml"/><Relationship Id="rId7" Type="http://schemas.openxmlformats.org/officeDocument/2006/relationships/slideLayout" Target="../slideLayouts/slideLayout480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75.xml"/><Relationship Id="rId1" Type="http://schemas.openxmlformats.org/officeDocument/2006/relationships/slideLayout" Target="../slideLayouts/slideLayout474.xml"/><Relationship Id="rId6" Type="http://schemas.openxmlformats.org/officeDocument/2006/relationships/slideLayout" Target="../slideLayouts/slideLayout479.xml"/><Relationship Id="rId11" Type="http://schemas.openxmlformats.org/officeDocument/2006/relationships/slideLayout" Target="../slideLayouts/slideLayout484.xml"/><Relationship Id="rId5" Type="http://schemas.openxmlformats.org/officeDocument/2006/relationships/slideLayout" Target="../slideLayouts/slideLayout478.xml"/><Relationship Id="rId10" Type="http://schemas.openxmlformats.org/officeDocument/2006/relationships/slideLayout" Target="../slideLayouts/slideLayout483.xml"/><Relationship Id="rId4" Type="http://schemas.openxmlformats.org/officeDocument/2006/relationships/slideLayout" Target="../slideLayouts/slideLayout477.xml"/><Relationship Id="rId9" Type="http://schemas.openxmlformats.org/officeDocument/2006/relationships/slideLayout" Target="../slideLayouts/slideLayout482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87.xml"/><Relationship Id="rId7" Type="http://schemas.openxmlformats.org/officeDocument/2006/relationships/slideLayout" Target="../slideLayouts/slideLayout491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86.xml"/><Relationship Id="rId1" Type="http://schemas.openxmlformats.org/officeDocument/2006/relationships/slideLayout" Target="../slideLayouts/slideLayout485.xml"/><Relationship Id="rId6" Type="http://schemas.openxmlformats.org/officeDocument/2006/relationships/slideLayout" Target="../slideLayouts/slideLayout490.xml"/><Relationship Id="rId11" Type="http://schemas.openxmlformats.org/officeDocument/2006/relationships/slideLayout" Target="../slideLayouts/slideLayout495.xml"/><Relationship Id="rId5" Type="http://schemas.openxmlformats.org/officeDocument/2006/relationships/slideLayout" Target="../slideLayouts/slideLayout489.xml"/><Relationship Id="rId10" Type="http://schemas.openxmlformats.org/officeDocument/2006/relationships/slideLayout" Target="../slideLayouts/slideLayout494.xml"/><Relationship Id="rId4" Type="http://schemas.openxmlformats.org/officeDocument/2006/relationships/slideLayout" Target="../slideLayouts/slideLayout488.xml"/><Relationship Id="rId9" Type="http://schemas.openxmlformats.org/officeDocument/2006/relationships/slideLayout" Target="../slideLayouts/slideLayout493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98.xml"/><Relationship Id="rId7" Type="http://schemas.openxmlformats.org/officeDocument/2006/relationships/slideLayout" Target="../slideLayouts/slideLayout502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97.xml"/><Relationship Id="rId1" Type="http://schemas.openxmlformats.org/officeDocument/2006/relationships/slideLayout" Target="../slideLayouts/slideLayout496.xml"/><Relationship Id="rId6" Type="http://schemas.openxmlformats.org/officeDocument/2006/relationships/slideLayout" Target="../slideLayouts/slideLayout501.xml"/><Relationship Id="rId11" Type="http://schemas.openxmlformats.org/officeDocument/2006/relationships/slideLayout" Target="../slideLayouts/slideLayout506.xml"/><Relationship Id="rId5" Type="http://schemas.openxmlformats.org/officeDocument/2006/relationships/slideLayout" Target="../slideLayouts/slideLayout500.xml"/><Relationship Id="rId10" Type="http://schemas.openxmlformats.org/officeDocument/2006/relationships/slideLayout" Target="../slideLayouts/slideLayout505.xml"/><Relationship Id="rId4" Type="http://schemas.openxmlformats.org/officeDocument/2006/relationships/slideLayout" Target="../slideLayouts/slideLayout499.xml"/><Relationship Id="rId9" Type="http://schemas.openxmlformats.org/officeDocument/2006/relationships/slideLayout" Target="../slideLayouts/slideLayout504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09.xml"/><Relationship Id="rId7" Type="http://schemas.openxmlformats.org/officeDocument/2006/relationships/slideLayout" Target="../slideLayouts/slideLayout513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08.xml"/><Relationship Id="rId1" Type="http://schemas.openxmlformats.org/officeDocument/2006/relationships/slideLayout" Target="../slideLayouts/slideLayout507.xml"/><Relationship Id="rId6" Type="http://schemas.openxmlformats.org/officeDocument/2006/relationships/slideLayout" Target="../slideLayouts/slideLayout512.xml"/><Relationship Id="rId11" Type="http://schemas.openxmlformats.org/officeDocument/2006/relationships/slideLayout" Target="../slideLayouts/slideLayout517.xml"/><Relationship Id="rId5" Type="http://schemas.openxmlformats.org/officeDocument/2006/relationships/slideLayout" Target="../slideLayouts/slideLayout511.xml"/><Relationship Id="rId10" Type="http://schemas.openxmlformats.org/officeDocument/2006/relationships/slideLayout" Target="../slideLayouts/slideLayout516.xml"/><Relationship Id="rId4" Type="http://schemas.openxmlformats.org/officeDocument/2006/relationships/slideLayout" Target="../slideLayouts/slideLayout510.xml"/><Relationship Id="rId9" Type="http://schemas.openxmlformats.org/officeDocument/2006/relationships/slideLayout" Target="../slideLayouts/slideLayout515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20.xml"/><Relationship Id="rId7" Type="http://schemas.openxmlformats.org/officeDocument/2006/relationships/slideLayout" Target="../slideLayouts/slideLayout524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19.xml"/><Relationship Id="rId1" Type="http://schemas.openxmlformats.org/officeDocument/2006/relationships/slideLayout" Target="../slideLayouts/slideLayout518.xml"/><Relationship Id="rId6" Type="http://schemas.openxmlformats.org/officeDocument/2006/relationships/slideLayout" Target="../slideLayouts/slideLayout523.xml"/><Relationship Id="rId11" Type="http://schemas.openxmlformats.org/officeDocument/2006/relationships/slideLayout" Target="../slideLayouts/slideLayout528.xml"/><Relationship Id="rId5" Type="http://schemas.openxmlformats.org/officeDocument/2006/relationships/slideLayout" Target="../slideLayouts/slideLayout522.xml"/><Relationship Id="rId10" Type="http://schemas.openxmlformats.org/officeDocument/2006/relationships/slideLayout" Target="../slideLayouts/slideLayout527.xml"/><Relationship Id="rId4" Type="http://schemas.openxmlformats.org/officeDocument/2006/relationships/slideLayout" Target="../slideLayouts/slideLayout521.xml"/><Relationship Id="rId9" Type="http://schemas.openxmlformats.org/officeDocument/2006/relationships/slideLayout" Target="../slideLayouts/slideLayout5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月度例会幻灯片白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单击此处编辑母版标题样式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Arial" panose="020B0604020202020204" pitchFamily="34" charset="0"/>
              </a:rPr>
              <a:t>第二级</a:t>
            </a:r>
          </a:p>
          <a:p>
            <a:pPr lvl="2"/>
            <a:r>
              <a:rPr lang="zh-CN" smtClean="0">
                <a:sym typeface="Arial" panose="020B0604020202020204" pitchFamily="34" charset="0"/>
              </a:rPr>
              <a:t>第三级</a:t>
            </a:r>
          </a:p>
          <a:p>
            <a:pPr lvl="3"/>
            <a:r>
              <a:rPr lang="zh-CN" smtClean="0">
                <a:sym typeface="Arial" panose="020B0604020202020204" pitchFamily="34" charset="0"/>
              </a:rPr>
              <a:t>第四级</a:t>
            </a:r>
          </a:p>
          <a:p>
            <a:pPr lvl="4"/>
            <a:r>
              <a:rPr lang="zh-CN" smtClean="0">
                <a:sym typeface="Arial" panose="020B0604020202020204" pitchFamily="34" charset="0"/>
              </a:rPr>
              <a:t>第五级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fld id="{E0616947-8CE9-48E3-B446-10969976DDC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1032" name="Picture 7" descr="集团ppt-白色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1397" r:id="rId1"/>
    <p:sldLayoutId id="2147491398" r:id="rId2"/>
    <p:sldLayoutId id="2147491399" r:id="rId3"/>
    <p:sldLayoutId id="2147491400" r:id="rId4"/>
    <p:sldLayoutId id="2147491401" r:id="rId5"/>
    <p:sldLayoutId id="2147491402" r:id="rId6"/>
    <p:sldLayoutId id="2147491403" r:id="rId7"/>
    <p:sldLayoutId id="2147491404" r:id="rId8"/>
    <p:sldLayoutId id="2147491405" r:id="rId9"/>
    <p:sldLayoutId id="2147491406" r:id="rId10"/>
    <p:sldLayoutId id="21474914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 descr="月度例会幻灯片白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7" descr="集团ppt-白色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单击此处编辑母版标题样式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Arial" panose="020B0604020202020204" pitchFamily="34" charset="0"/>
              </a:rPr>
              <a:t>第二级</a:t>
            </a:r>
          </a:p>
          <a:p>
            <a:pPr lvl="2"/>
            <a:r>
              <a:rPr lang="zh-CN" smtClean="0">
                <a:sym typeface="Arial" panose="020B0604020202020204" pitchFamily="34" charset="0"/>
              </a:rPr>
              <a:t>第三级</a:t>
            </a:r>
          </a:p>
          <a:p>
            <a:pPr lvl="3"/>
            <a:r>
              <a:rPr lang="zh-CN" smtClean="0">
                <a:sym typeface="Arial" panose="020B0604020202020204" pitchFamily="34" charset="0"/>
              </a:rPr>
              <a:t>第四级</a:t>
            </a:r>
          </a:p>
          <a:p>
            <a:pPr lvl="4"/>
            <a:r>
              <a:rPr lang="zh-CN" smtClean="0">
                <a:sym typeface="Arial" panose="020B0604020202020204" pitchFamily="34" charset="0"/>
              </a:rPr>
              <a:t>第五级</a:t>
            </a:r>
          </a:p>
        </p:txBody>
      </p:sp>
      <p:sp>
        <p:nvSpPr>
          <p:cNvPr id="10246" name="日期占位符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247" name="页脚占位符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248" name="灯片编号占位符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fld id="{50D7E341-3C94-483F-8A26-2C505AD0540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496" r:id="rId1"/>
    <p:sldLayoutId id="2147491497" r:id="rId2"/>
    <p:sldLayoutId id="2147491498" r:id="rId3"/>
    <p:sldLayoutId id="2147491499" r:id="rId4"/>
    <p:sldLayoutId id="2147491500" r:id="rId5"/>
    <p:sldLayoutId id="2147491501" r:id="rId6"/>
    <p:sldLayoutId id="2147491502" r:id="rId7"/>
    <p:sldLayoutId id="2147491503" r:id="rId8"/>
    <p:sldLayoutId id="2147491504" r:id="rId9"/>
    <p:sldLayoutId id="2147491505" r:id="rId10"/>
    <p:sldLayoutId id="21474915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 descr="月度例会幻灯片白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7" descr="集团ppt-白色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单击此处编辑母版标题样式</a:t>
            </a:r>
          </a:p>
        </p:txBody>
      </p:sp>
      <p:sp>
        <p:nvSpPr>
          <p:cNvPr id="1126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Arial" panose="020B0604020202020204" pitchFamily="34" charset="0"/>
              </a:rPr>
              <a:t>第二级</a:t>
            </a:r>
          </a:p>
          <a:p>
            <a:pPr lvl="2"/>
            <a:r>
              <a:rPr lang="zh-CN" smtClean="0">
                <a:sym typeface="Arial" panose="020B0604020202020204" pitchFamily="34" charset="0"/>
              </a:rPr>
              <a:t>第三级</a:t>
            </a:r>
          </a:p>
          <a:p>
            <a:pPr lvl="3"/>
            <a:r>
              <a:rPr lang="zh-CN" smtClean="0">
                <a:sym typeface="Arial" panose="020B0604020202020204" pitchFamily="34" charset="0"/>
              </a:rPr>
              <a:t>第四级</a:t>
            </a:r>
          </a:p>
          <a:p>
            <a:pPr lvl="4"/>
            <a:r>
              <a:rPr lang="zh-CN" smtClean="0">
                <a:sym typeface="Arial" panose="020B0604020202020204" pitchFamily="34" charset="0"/>
              </a:rPr>
              <a:t>第五级</a:t>
            </a:r>
          </a:p>
        </p:txBody>
      </p:sp>
      <p:sp>
        <p:nvSpPr>
          <p:cNvPr id="11270" name="日期占位符 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1271" name="页脚占位符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1272" name="灯片编号占位符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fld id="{52EC4BAF-75A9-4B83-B7A3-5F6B4B41EED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507" r:id="rId1"/>
    <p:sldLayoutId id="2147491508" r:id="rId2"/>
    <p:sldLayoutId id="2147491509" r:id="rId3"/>
    <p:sldLayoutId id="2147491510" r:id="rId4"/>
    <p:sldLayoutId id="2147491511" r:id="rId5"/>
    <p:sldLayoutId id="2147491512" r:id="rId6"/>
    <p:sldLayoutId id="2147491513" r:id="rId7"/>
    <p:sldLayoutId id="2147491514" r:id="rId8"/>
    <p:sldLayoutId id="2147491515" r:id="rId9"/>
    <p:sldLayoutId id="2147491516" r:id="rId10"/>
    <p:sldLayoutId id="21474915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" descr="月度例会幻灯片白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7" descr="集团ppt-白色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单击此处编辑母版标题样式</a:t>
            </a:r>
          </a:p>
        </p:txBody>
      </p:sp>
      <p:sp>
        <p:nvSpPr>
          <p:cNvPr id="1229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Arial" panose="020B0604020202020204" pitchFamily="34" charset="0"/>
              </a:rPr>
              <a:t>第二级</a:t>
            </a:r>
          </a:p>
          <a:p>
            <a:pPr lvl="2"/>
            <a:r>
              <a:rPr lang="zh-CN" smtClean="0">
                <a:sym typeface="Arial" panose="020B0604020202020204" pitchFamily="34" charset="0"/>
              </a:rPr>
              <a:t>第三级</a:t>
            </a:r>
          </a:p>
          <a:p>
            <a:pPr lvl="3"/>
            <a:r>
              <a:rPr lang="zh-CN" smtClean="0">
                <a:sym typeface="Arial" panose="020B0604020202020204" pitchFamily="34" charset="0"/>
              </a:rPr>
              <a:t>第四级</a:t>
            </a:r>
          </a:p>
          <a:p>
            <a:pPr lvl="4"/>
            <a:r>
              <a:rPr lang="zh-CN" smtClean="0">
                <a:sym typeface="Arial" panose="020B0604020202020204" pitchFamily="34" charset="0"/>
              </a:rPr>
              <a:t>第五级</a:t>
            </a:r>
          </a:p>
        </p:txBody>
      </p:sp>
      <p:sp>
        <p:nvSpPr>
          <p:cNvPr id="12294" name="日期占位符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2295" name="页脚占位符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2296" name="灯片编号占位符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fld id="{8B2F6955-27B1-4EC9-97AF-E2649C9133C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518" r:id="rId1"/>
    <p:sldLayoutId id="2147491519" r:id="rId2"/>
    <p:sldLayoutId id="2147491520" r:id="rId3"/>
    <p:sldLayoutId id="2147491521" r:id="rId4"/>
    <p:sldLayoutId id="2147491522" r:id="rId5"/>
    <p:sldLayoutId id="2147491523" r:id="rId6"/>
    <p:sldLayoutId id="2147491524" r:id="rId7"/>
    <p:sldLayoutId id="2147491525" r:id="rId8"/>
    <p:sldLayoutId id="2147491526" r:id="rId9"/>
    <p:sldLayoutId id="2147491527" r:id="rId10"/>
    <p:sldLayoutId id="21474915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 descr="月度例会幻灯片白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7" descr="集团ppt-白色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单击此处编辑母版标题样式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Arial" panose="020B0604020202020204" pitchFamily="34" charset="0"/>
              </a:rPr>
              <a:t>第二级</a:t>
            </a:r>
          </a:p>
          <a:p>
            <a:pPr lvl="2"/>
            <a:r>
              <a:rPr lang="zh-CN" smtClean="0">
                <a:sym typeface="Arial" panose="020B0604020202020204" pitchFamily="34" charset="0"/>
              </a:rPr>
              <a:t>第三级</a:t>
            </a:r>
          </a:p>
          <a:p>
            <a:pPr lvl="3"/>
            <a:r>
              <a:rPr lang="zh-CN" smtClean="0">
                <a:sym typeface="Arial" panose="020B0604020202020204" pitchFamily="34" charset="0"/>
              </a:rPr>
              <a:t>第四级</a:t>
            </a:r>
          </a:p>
          <a:p>
            <a:pPr lvl="4"/>
            <a:r>
              <a:rPr lang="zh-CN" smtClean="0">
                <a:sym typeface="Arial" panose="020B0604020202020204" pitchFamily="34" charset="0"/>
              </a:rPr>
              <a:t>第五级</a:t>
            </a:r>
          </a:p>
        </p:txBody>
      </p:sp>
      <p:sp>
        <p:nvSpPr>
          <p:cNvPr id="13318" name="日期占位符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3319" name="页脚占位符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3320" name="灯片编号占位符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fld id="{B83EEB47-215A-4786-ADAE-D2C91A6134B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529" r:id="rId1"/>
    <p:sldLayoutId id="2147491530" r:id="rId2"/>
    <p:sldLayoutId id="2147491531" r:id="rId3"/>
    <p:sldLayoutId id="2147491532" r:id="rId4"/>
    <p:sldLayoutId id="2147491533" r:id="rId5"/>
    <p:sldLayoutId id="2147491534" r:id="rId6"/>
    <p:sldLayoutId id="2147491535" r:id="rId7"/>
    <p:sldLayoutId id="2147491536" r:id="rId8"/>
    <p:sldLayoutId id="2147491537" r:id="rId9"/>
    <p:sldLayoutId id="2147491538" r:id="rId10"/>
    <p:sldLayoutId id="21474915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 descr="月度例会幻灯片白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7" descr="集团ppt-白色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单击此处编辑母版标题样式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Arial" panose="020B0604020202020204" pitchFamily="34" charset="0"/>
              </a:rPr>
              <a:t>第二级</a:t>
            </a:r>
          </a:p>
          <a:p>
            <a:pPr lvl="2"/>
            <a:r>
              <a:rPr lang="zh-CN" smtClean="0">
                <a:sym typeface="Arial" panose="020B0604020202020204" pitchFamily="34" charset="0"/>
              </a:rPr>
              <a:t>第三级</a:t>
            </a:r>
          </a:p>
          <a:p>
            <a:pPr lvl="3"/>
            <a:r>
              <a:rPr lang="zh-CN" smtClean="0">
                <a:sym typeface="Arial" panose="020B0604020202020204" pitchFamily="34" charset="0"/>
              </a:rPr>
              <a:t>第四级</a:t>
            </a:r>
          </a:p>
          <a:p>
            <a:pPr lvl="4"/>
            <a:r>
              <a:rPr lang="zh-CN" smtClean="0">
                <a:sym typeface="Arial" panose="020B0604020202020204" pitchFamily="34" charset="0"/>
              </a:rPr>
              <a:t>第五级</a:t>
            </a:r>
          </a:p>
        </p:txBody>
      </p:sp>
      <p:sp>
        <p:nvSpPr>
          <p:cNvPr id="14342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4343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4344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fld id="{B08A38BE-8D81-411F-9A9B-9D57108A8A5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540" r:id="rId1"/>
    <p:sldLayoutId id="2147491541" r:id="rId2"/>
    <p:sldLayoutId id="2147491542" r:id="rId3"/>
    <p:sldLayoutId id="2147491543" r:id="rId4"/>
    <p:sldLayoutId id="2147491544" r:id="rId5"/>
    <p:sldLayoutId id="2147491545" r:id="rId6"/>
    <p:sldLayoutId id="2147491546" r:id="rId7"/>
    <p:sldLayoutId id="2147491547" r:id="rId8"/>
    <p:sldLayoutId id="2147491548" r:id="rId9"/>
    <p:sldLayoutId id="2147491549" r:id="rId10"/>
    <p:sldLayoutId id="21474915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 descr="月度例会幻灯片白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7" descr="集团ppt-白色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单击此处编辑母版标题样式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Arial" panose="020B0604020202020204" pitchFamily="34" charset="0"/>
              </a:rPr>
              <a:t>第二级</a:t>
            </a:r>
          </a:p>
          <a:p>
            <a:pPr lvl="2"/>
            <a:r>
              <a:rPr lang="zh-CN" smtClean="0">
                <a:sym typeface="Arial" panose="020B0604020202020204" pitchFamily="34" charset="0"/>
              </a:rPr>
              <a:t>第三级</a:t>
            </a:r>
          </a:p>
          <a:p>
            <a:pPr lvl="3"/>
            <a:r>
              <a:rPr lang="zh-CN" smtClean="0">
                <a:sym typeface="Arial" panose="020B0604020202020204" pitchFamily="34" charset="0"/>
              </a:rPr>
              <a:t>第四级</a:t>
            </a:r>
          </a:p>
          <a:p>
            <a:pPr lvl="4"/>
            <a:r>
              <a:rPr lang="zh-CN" smtClean="0">
                <a:sym typeface="Arial" panose="020B0604020202020204" pitchFamily="34" charset="0"/>
              </a:rPr>
              <a:t>第五级</a:t>
            </a:r>
          </a:p>
        </p:txBody>
      </p:sp>
      <p:sp>
        <p:nvSpPr>
          <p:cNvPr id="15366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5367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5368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fld id="{D891FD8C-B183-4D96-868E-4BD39062010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551" r:id="rId1"/>
    <p:sldLayoutId id="2147491552" r:id="rId2"/>
    <p:sldLayoutId id="2147491553" r:id="rId3"/>
    <p:sldLayoutId id="2147491554" r:id="rId4"/>
    <p:sldLayoutId id="2147491555" r:id="rId5"/>
    <p:sldLayoutId id="2147491556" r:id="rId6"/>
    <p:sldLayoutId id="2147491557" r:id="rId7"/>
    <p:sldLayoutId id="2147491558" r:id="rId8"/>
    <p:sldLayoutId id="2147491559" r:id="rId9"/>
    <p:sldLayoutId id="2147491560" r:id="rId10"/>
    <p:sldLayoutId id="21474915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1638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smtClean="0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smtClean="0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smtClean="0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1638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F7A5954-9CD5-4C17-B58E-4BC1F8D3079A}" type="datetime1">
              <a:rPr lang="zh-CN" altLang="en-US"/>
              <a:pPr>
                <a:defRPr/>
              </a:pPr>
              <a:t>2014-09-05</a:t>
            </a:fld>
            <a:endParaRPr lang="zh-CN" altLang="en-US"/>
          </a:p>
        </p:txBody>
      </p:sp>
      <p:sp>
        <p:nvSpPr>
          <p:cNvPr id="1638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639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4BE9ABC-ED9C-483D-BC16-66D9951C39C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562" r:id="rId1"/>
    <p:sldLayoutId id="2147491563" r:id="rId2"/>
    <p:sldLayoutId id="2147491564" r:id="rId3"/>
    <p:sldLayoutId id="2147491565" r:id="rId4"/>
    <p:sldLayoutId id="2147491566" r:id="rId5"/>
    <p:sldLayoutId id="2147491567" r:id="rId6"/>
    <p:sldLayoutId id="2147491568" r:id="rId7"/>
    <p:sldLayoutId id="2147491569" r:id="rId8"/>
    <p:sldLayoutId id="2147491570" r:id="rId9"/>
    <p:sldLayoutId id="2147491571" r:id="rId10"/>
    <p:sldLayoutId id="2147491572" r:id="rId11"/>
  </p:sldLayoutIdLst>
  <p:hf sldNum="0" hdr="0" ftr="0"/>
  <p:txStyles>
    <p:titleStyle>
      <a:lvl1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17411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smtClean="0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smtClean="0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smtClean="0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17412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721238A-D8A6-4E0D-B500-713E3E245F3B}" type="datetime1">
              <a:rPr lang="zh-CN" altLang="en-US"/>
              <a:pPr>
                <a:defRPr/>
              </a:pPr>
              <a:t>2014-09-05</a:t>
            </a:fld>
            <a:endParaRPr lang="zh-CN" altLang="en-US"/>
          </a:p>
        </p:txBody>
      </p:sp>
      <p:sp>
        <p:nvSpPr>
          <p:cNvPr id="17413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7414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D72EADD-41A3-4CD5-9F9A-2E47F6C4451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573" r:id="rId1"/>
    <p:sldLayoutId id="2147491574" r:id="rId2"/>
    <p:sldLayoutId id="2147491575" r:id="rId3"/>
    <p:sldLayoutId id="2147491576" r:id="rId4"/>
    <p:sldLayoutId id="2147491577" r:id="rId5"/>
    <p:sldLayoutId id="2147491578" r:id="rId6"/>
    <p:sldLayoutId id="2147491579" r:id="rId7"/>
    <p:sldLayoutId id="2147491580" r:id="rId8"/>
    <p:sldLayoutId id="2147491581" r:id="rId9"/>
    <p:sldLayoutId id="2147491582" r:id="rId10"/>
    <p:sldLayoutId id="2147491583" r:id="rId11"/>
  </p:sldLayoutIdLst>
  <p:hf sldNum="0" hdr="0" ftr="0"/>
  <p:txStyles>
    <p:titleStyle>
      <a:lvl1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18435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smtClean="0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smtClean="0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smtClean="0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18436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6727839-B70E-4A6A-AFA8-3A08D74E53EC}" type="datetime1">
              <a:rPr lang="zh-CN" altLang="en-US"/>
              <a:pPr>
                <a:defRPr/>
              </a:pPr>
              <a:t>2014-09-05</a:t>
            </a:fld>
            <a:endParaRPr lang="zh-CN" altLang="en-US"/>
          </a:p>
        </p:txBody>
      </p:sp>
      <p:sp>
        <p:nvSpPr>
          <p:cNvPr id="18437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8438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D6FB88C-9C8B-4766-87D5-C15EB23F448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584" r:id="rId1"/>
    <p:sldLayoutId id="2147491585" r:id="rId2"/>
    <p:sldLayoutId id="2147491586" r:id="rId3"/>
    <p:sldLayoutId id="2147491587" r:id="rId4"/>
    <p:sldLayoutId id="2147491588" r:id="rId5"/>
    <p:sldLayoutId id="2147491589" r:id="rId6"/>
    <p:sldLayoutId id="2147491590" r:id="rId7"/>
    <p:sldLayoutId id="2147491591" r:id="rId8"/>
    <p:sldLayoutId id="2147491592" r:id="rId9"/>
    <p:sldLayoutId id="2147491593" r:id="rId10"/>
    <p:sldLayoutId id="2147491594" r:id="rId11"/>
  </p:sldLayoutIdLst>
  <p:hf sldNum="0" hdr="0" ftr="0"/>
  <p:txStyles>
    <p:titleStyle>
      <a:lvl1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19459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smtClean="0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smtClean="0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smtClean="0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19460" name="日期占位符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11CBB5E-DD2C-4BE8-B7E5-5C5CA301A9FC}" type="datetime1">
              <a:rPr lang="zh-CN" altLang="en-US"/>
              <a:pPr>
                <a:defRPr/>
              </a:pPr>
              <a:t>2014-09-05</a:t>
            </a:fld>
            <a:endParaRPr lang="zh-CN" altLang="en-US"/>
          </a:p>
        </p:txBody>
      </p:sp>
      <p:sp>
        <p:nvSpPr>
          <p:cNvPr id="19461" name="页脚占位符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9462" name="灯片编号占位符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F7FE679-D548-4EE1-830C-6B1040DDF2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595" r:id="rId1"/>
    <p:sldLayoutId id="2147491596" r:id="rId2"/>
    <p:sldLayoutId id="2147491597" r:id="rId3"/>
    <p:sldLayoutId id="2147491598" r:id="rId4"/>
    <p:sldLayoutId id="2147491599" r:id="rId5"/>
    <p:sldLayoutId id="2147491600" r:id="rId6"/>
    <p:sldLayoutId id="2147491601" r:id="rId7"/>
    <p:sldLayoutId id="2147491602" r:id="rId8"/>
    <p:sldLayoutId id="2147491603" r:id="rId9"/>
    <p:sldLayoutId id="2147491604" r:id="rId10"/>
    <p:sldLayoutId id="2147491605" r:id="rId11"/>
  </p:sldLayoutIdLst>
  <p:hf sldNum="0" hdr="0" ftr="0"/>
  <p:txStyles>
    <p:titleStyle>
      <a:lvl1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2051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smtClean="0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smtClean="0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smtClean="0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2052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AA5CA9E-455C-4619-86A1-AE38AA658355}" type="datetime1">
              <a:rPr lang="zh-CN" altLang="en-US"/>
              <a:pPr>
                <a:defRPr/>
              </a:pPr>
              <a:t>2014-09-05</a:t>
            </a:fld>
            <a:endParaRPr lang="zh-CN" altLang="en-US"/>
          </a:p>
        </p:txBody>
      </p:sp>
      <p:sp>
        <p:nvSpPr>
          <p:cNvPr id="2053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054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C8FB97F-CEA9-4A81-A255-5D99C8B6328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408" r:id="rId1"/>
    <p:sldLayoutId id="2147491409" r:id="rId2"/>
    <p:sldLayoutId id="2147491410" r:id="rId3"/>
    <p:sldLayoutId id="2147491411" r:id="rId4"/>
    <p:sldLayoutId id="2147491412" r:id="rId5"/>
    <p:sldLayoutId id="2147491413" r:id="rId6"/>
    <p:sldLayoutId id="2147491414" r:id="rId7"/>
    <p:sldLayoutId id="2147491415" r:id="rId8"/>
    <p:sldLayoutId id="2147491416" r:id="rId9"/>
    <p:sldLayoutId id="2147491417" r:id="rId10"/>
    <p:sldLayoutId id="2147491418" r:id="rId11"/>
  </p:sldLayoutIdLst>
  <p:hf sldNum="0" hdr="0" ftr="0"/>
  <p:txStyles>
    <p:titleStyle>
      <a:lvl1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20483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smtClean="0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smtClean="0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smtClean="0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20484" name="日期占位符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7B0559B-A313-4AAD-A8F5-9C9E029A4E07}" type="datetime1">
              <a:rPr lang="zh-CN" altLang="en-US"/>
              <a:pPr>
                <a:defRPr/>
              </a:pPr>
              <a:t>2014-09-05</a:t>
            </a:fld>
            <a:endParaRPr lang="zh-CN" altLang="en-US"/>
          </a:p>
        </p:txBody>
      </p:sp>
      <p:sp>
        <p:nvSpPr>
          <p:cNvPr id="20485" name="页脚占位符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0486" name="灯片编号占位符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944271E-EB98-4178-AF9C-E784A1E2D2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06" r:id="rId1"/>
    <p:sldLayoutId id="2147491607" r:id="rId2"/>
    <p:sldLayoutId id="2147491608" r:id="rId3"/>
    <p:sldLayoutId id="2147491609" r:id="rId4"/>
    <p:sldLayoutId id="2147491610" r:id="rId5"/>
    <p:sldLayoutId id="2147491611" r:id="rId6"/>
    <p:sldLayoutId id="2147491612" r:id="rId7"/>
    <p:sldLayoutId id="2147491613" r:id="rId8"/>
    <p:sldLayoutId id="2147491614" r:id="rId9"/>
    <p:sldLayoutId id="2147491615" r:id="rId10"/>
    <p:sldLayoutId id="2147491616" r:id="rId11"/>
  </p:sldLayoutIdLst>
  <p:hf sldNum="0" hdr="0" ftr="0"/>
  <p:txStyles>
    <p:titleStyle>
      <a:lvl1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2150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smtClean="0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smtClean="0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smtClean="0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21508" name="日期占位符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847D43E-44D0-4EFD-A82E-95401472B36F}" type="datetime1">
              <a:rPr lang="zh-CN" altLang="en-US"/>
              <a:pPr>
                <a:defRPr/>
              </a:pPr>
              <a:t>2014-09-05</a:t>
            </a:fld>
            <a:endParaRPr lang="zh-CN" altLang="en-US"/>
          </a:p>
        </p:txBody>
      </p:sp>
      <p:sp>
        <p:nvSpPr>
          <p:cNvPr id="21509" name="页脚占位符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1510" name="灯片编号占位符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BD77525-479C-474B-858D-EA97B51D59E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17" r:id="rId1"/>
    <p:sldLayoutId id="2147491618" r:id="rId2"/>
    <p:sldLayoutId id="2147491619" r:id="rId3"/>
    <p:sldLayoutId id="2147491620" r:id="rId4"/>
    <p:sldLayoutId id="2147491621" r:id="rId5"/>
    <p:sldLayoutId id="2147491622" r:id="rId6"/>
    <p:sldLayoutId id="2147491623" r:id="rId7"/>
    <p:sldLayoutId id="2147491624" r:id="rId8"/>
    <p:sldLayoutId id="2147491625" r:id="rId9"/>
    <p:sldLayoutId id="2147491626" r:id="rId10"/>
    <p:sldLayoutId id="2147491627" r:id="rId11"/>
  </p:sldLayoutIdLst>
  <p:hf sldNum="0" hdr="0" ftr="0"/>
  <p:txStyles>
    <p:titleStyle>
      <a:lvl1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22531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smtClean="0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smtClean="0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smtClean="0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22532" name="日期占位符 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DF4932D-1041-47B8-BACF-34D5FC1AEBAF}" type="datetime1">
              <a:rPr lang="zh-CN" altLang="en-US"/>
              <a:pPr>
                <a:defRPr/>
              </a:pPr>
              <a:t>2014-09-05</a:t>
            </a:fld>
            <a:endParaRPr lang="zh-CN" altLang="en-US"/>
          </a:p>
        </p:txBody>
      </p:sp>
      <p:sp>
        <p:nvSpPr>
          <p:cNvPr id="22533" name="页脚占位符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2534" name="灯片编号占位符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11C35EE-512A-4107-A8E6-55C5C6E2DF9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28" r:id="rId1"/>
    <p:sldLayoutId id="2147491629" r:id="rId2"/>
    <p:sldLayoutId id="2147491630" r:id="rId3"/>
    <p:sldLayoutId id="2147491631" r:id="rId4"/>
    <p:sldLayoutId id="2147491632" r:id="rId5"/>
    <p:sldLayoutId id="2147491633" r:id="rId6"/>
    <p:sldLayoutId id="2147491634" r:id="rId7"/>
    <p:sldLayoutId id="2147491635" r:id="rId8"/>
    <p:sldLayoutId id="2147491636" r:id="rId9"/>
    <p:sldLayoutId id="2147491637" r:id="rId10"/>
    <p:sldLayoutId id="2147491638" r:id="rId11"/>
  </p:sldLayoutIdLst>
  <p:hf sldNum="0" hdr="0" ftr="0"/>
  <p:txStyles>
    <p:titleStyle>
      <a:lvl1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23555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smtClean="0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smtClean="0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smtClean="0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23556" name="日期占位符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4605B51-CD72-465E-8F0F-7D1C1FCC8E32}" type="datetime1">
              <a:rPr lang="zh-CN" altLang="en-US"/>
              <a:pPr>
                <a:defRPr/>
              </a:pPr>
              <a:t>2014-09-05</a:t>
            </a:fld>
            <a:endParaRPr lang="zh-CN" altLang="en-US"/>
          </a:p>
        </p:txBody>
      </p:sp>
      <p:sp>
        <p:nvSpPr>
          <p:cNvPr id="23557" name="页脚占位符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3558" name="灯片编号占位符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508369E-B92F-48A4-8CC7-586A546CD1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39" r:id="rId1"/>
    <p:sldLayoutId id="2147491640" r:id="rId2"/>
    <p:sldLayoutId id="2147491641" r:id="rId3"/>
    <p:sldLayoutId id="2147491642" r:id="rId4"/>
    <p:sldLayoutId id="2147491643" r:id="rId5"/>
    <p:sldLayoutId id="2147491644" r:id="rId6"/>
    <p:sldLayoutId id="2147491645" r:id="rId7"/>
    <p:sldLayoutId id="2147491646" r:id="rId8"/>
    <p:sldLayoutId id="2147491647" r:id="rId9"/>
    <p:sldLayoutId id="2147491648" r:id="rId10"/>
    <p:sldLayoutId id="2147491649" r:id="rId11"/>
  </p:sldLayoutIdLst>
  <p:hf sldNum="0" hdr="0" ftr="0"/>
  <p:txStyles>
    <p:titleStyle>
      <a:lvl1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24579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smtClean="0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smtClean="0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smtClean="0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24580" name="日期占位符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78484B7-A75B-417B-B569-376E59ED822C}" type="datetime1">
              <a:rPr lang="zh-CN" altLang="en-US"/>
              <a:pPr>
                <a:defRPr/>
              </a:pPr>
              <a:t>2014-09-05</a:t>
            </a:fld>
            <a:endParaRPr lang="zh-CN" altLang="en-US"/>
          </a:p>
        </p:txBody>
      </p:sp>
      <p:sp>
        <p:nvSpPr>
          <p:cNvPr id="24581" name="页脚占位符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4582" name="灯片编号占位符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CCEDC09-74B1-4D11-B51D-90091F93E4D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50" r:id="rId1"/>
    <p:sldLayoutId id="2147491651" r:id="rId2"/>
    <p:sldLayoutId id="2147491652" r:id="rId3"/>
    <p:sldLayoutId id="2147491653" r:id="rId4"/>
    <p:sldLayoutId id="2147491654" r:id="rId5"/>
    <p:sldLayoutId id="2147491655" r:id="rId6"/>
    <p:sldLayoutId id="2147491656" r:id="rId7"/>
    <p:sldLayoutId id="2147491657" r:id="rId8"/>
    <p:sldLayoutId id="2147491658" r:id="rId9"/>
    <p:sldLayoutId id="2147491659" r:id="rId10"/>
    <p:sldLayoutId id="2147491660" r:id="rId11"/>
  </p:sldLayoutIdLst>
  <p:hf sldNum="0" hdr="0" ftr="0"/>
  <p:txStyles>
    <p:titleStyle>
      <a:lvl1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25603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smtClean="0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smtClean="0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smtClean="0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25604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C3170C8-74A1-4066-88B8-268AA4543B78}" type="datetime1">
              <a:rPr lang="zh-CN" altLang="en-US"/>
              <a:pPr>
                <a:defRPr/>
              </a:pPr>
              <a:t>2014-09-05</a:t>
            </a:fld>
            <a:endParaRPr lang="zh-CN" altLang="en-US"/>
          </a:p>
        </p:txBody>
      </p:sp>
      <p:sp>
        <p:nvSpPr>
          <p:cNvPr id="25605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5606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889D015-B067-4B05-98C0-7F721F261E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61" r:id="rId1"/>
    <p:sldLayoutId id="2147491662" r:id="rId2"/>
    <p:sldLayoutId id="2147491663" r:id="rId3"/>
    <p:sldLayoutId id="2147491664" r:id="rId4"/>
    <p:sldLayoutId id="2147491665" r:id="rId5"/>
    <p:sldLayoutId id="2147491666" r:id="rId6"/>
    <p:sldLayoutId id="2147491667" r:id="rId7"/>
    <p:sldLayoutId id="2147491668" r:id="rId8"/>
    <p:sldLayoutId id="2147491669" r:id="rId9"/>
    <p:sldLayoutId id="2147491670" r:id="rId10"/>
    <p:sldLayoutId id="2147491671" r:id="rId11"/>
  </p:sldLayoutIdLst>
  <p:hf sldNum="0" hdr="0" ftr="0"/>
  <p:txStyles>
    <p:titleStyle>
      <a:lvl1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266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smtClean="0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smtClean="0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smtClean="0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266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B4CE5B0-19AD-4491-9828-E51A264B4124}" type="datetime1">
              <a:rPr lang="zh-CN" altLang="en-US"/>
              <a:pPr>
                <a:defRPr/>
              </a:pPr>
              <a:t>2014-09-05</a:t>
            </a:fld>
            <a:endParaRPr lang="zh-CN" altLang="en-US"/>
          </a:p>
        </p:txBody>
      </p:sp>
      <p:sp>
        <p:nvSpPr>
          <p:cNvPr id="266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66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4C89276-D13F-47DE-9DA7-ECADEC65928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72" r:id="rId1"/>
    <p:sldLayoutId id="2147491673" r:id="rId2"/>
    <p:sldLayoutId id="2147491674" r:id="rId3"/>
    <p:sldLayoutId id="2147491675" r:id="rId4"/>
    <p:sldLayoutId id="2147491676" r:id="rId5"/>
    <p:sldLayoutId id="2147491677" r:id="rId6"/>
    <p:sldLayoutId id="2147491678" r:id="rId7"/>
    <p:sldLayoutId id="2147491679" r:id="rId8"/>
    <p:sldLayoutId id="2147491680" r:id="rId9"/>
    <p:sldLayoutId id="2147491681" r:id="rId10"/>
    <p:sldLayoutId id="2147491682" r:id="rId11"/>
  </p:sldLayoutIdLst>
  <p:hf sldNum="0" hdr="0" ftr="0"/>
  <p:txStyles>
    <p:titleStyle>
      <a:lvl1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月度例会幻灯片白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7" descr="集团ppt-白色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单击此处编辑母版标题样式</a:t>
            </a:r>
          </a:p>
        </p:txBody>
      </p:sp>
      <p:sp>
        <p:nvSpPr>
          <p:cNvPr id="2765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Arial" panose="020B0604020202020204" pitchFamily="34" charset="0"/>
              </a:rPr>
              <a:t>第二级</a:t>
            </a:r>
          </a:p>
          <a:p>
            <a:pPr lvl="2"/>
            <a:r>
              <a:rPr lang="zh-CN" smtClean="0">
                <a:sym typeface="Arial" panose="020B0604020202020204" pitchFamily="34" charset="0"/>
              </a:rPr>
              <a:t>第三级</a:t>
            </a:r>
          </a:p>
          <a:p>
            <a:pPr lvl="3"/>
            <a:r>
              <a:rPr lang="zh-CN" smtClean="0">
                <a:sym typeface="Arial" panose="020B0604020202020204" pitchFamily="34" charset="0"/>
              </a:rPr>
              <a:t>第四级</a:t>
            </a:r>
          </a:p>
          <a:p>
            <a:pPr lvl="4"/>
            <a:r>
              <a:rPr lang="zh-CN" smtClean="0">
                <a:sym typeface="Arial" panose="020B0604020202020204" pitchFamily="34" charset="0"/>
              </a:rPr>
              <a:t>第五级</a:t>
            </a:r>
          </a:p>
        </p:txBody>
      </p:sp>
      <p:sp>
        <p:nvSpPr>
          <p:cNvPr id="27654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7655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7656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fld id="{8905F940-1AAF-4B8B-AA56-598AF0B4208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83" r:id="rId1"/>
    <p:sldLayoutId id="2147491684" r:id="rId2"/>
    <p:sldLayoutId id="2147491685" r:id="rId3"/>
    <p:sldLayoutId id="2147491686" r:id="rId4"/>
    <p:sldLayoutId id="2147491687" r:id="rId5"/>
    <p:sldLayoutId id="2147491688" r:id="rId6"/>
    <p:sldLayoutId id="2147491689" r:id="rId7"/>
    <p:sldLayoutId id="2147491690" r:id="rId8"/>
    <p:sldLayoutId id="2147491691" r:id="rId9"/>
    <p:sldLayoutId id="2147491692" r:id="rId10"/>
    <p:sldLayoutId id="21474916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7" descr="月度例会幻灯片白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7" descr="集团ppt-白色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单击此处编辑母版标题样式</a:t>
            </a:r>
          </a:p>
        </p:txBody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Arial" panose="020B0604020202020204" pitchFamily="34" charset="0"/>
              </a:rPr>
              <a:t>第二级</a:t>
            </a:r>
          </a:p>
          <a:p>
            <a:pPr lvl="2"/>
            <a:r>
              <a:rPr lang="zh-CN" smtClean="0">
                <a:sym typeface="Arial" panose="020B0604020202020204" pitchFamily="34" charset="0"/>
              </a:rPr>
              <a:t>第三级</a:t>
            </a:r>
          </a:p>
          <a:p>
            <a:pPr lvl="3"/>
            <a:r>
              <a:rPr lang="zh-CN" smtClean="0">
                <a:sym typeface="Arial" panose="020B0604020202020204" pitchFamily="34" charset="0"/>
              </a:rPr>
              <a:t>第四级</a:t>
            </a:r>
          </a:p>
          <a:p>
            <a:pPr lvl="4"/>
            <a:r>
              <a:rPr lang="zh-CN" smtClean="0">
                <a:sym typeface="Arial" panose="020B0604020202020204" pitchFamily="34" charset="0"/>
              </a:rPr>
              <a:t>第五级</a:t>
            </a:r>
          </a:p>
        </p:txBody>
      </p:sp>
      <p:sp>
        <p:nvSpPr>
          <p:cNvPr id="2867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867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868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fld id="{AC61D7CF-57F3-4FB4-B443-53CA55CFE18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94" r:id="rId1"/>
    <p:sldLayoutId id="2147491695" r:id="rId2"/>
    <p:sldLayoutId id="2147491696" r:id="rId3"/>
    <p:sldLayoutId id="2147491697" r:id="rId4"/>
    <p:sldLayoutId id="2147491698" r:id="rId5"/>
    <p:sldLayoutId id="2147491699" r:id="rId6"/>
    <p:sldLayoutId id="2147491700" r:id="rId7"/>
    <p:sldLayoutId id="2147491701" r:id="rId8"/>
    <p:sldLayoutId id="2147491702" r:id="rId9"/>
    <p:sldLayoutId id="2147491703" r:id="rId10"/>
    <p:sldLayoutId id="21474917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7" descr="月度例会幻灯片白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7" descr="集团ppt-白色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单击此处编辑母版标题样式</a:t>
            </a:r>
          </a:p>
        </p:txBody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Arial" panose="020B0604020202020204" pitchFamily="34" charset="0"/>
              </a:rPr>
              <a:t>第二级</a:t>
            </a:r>
          </a:p>
          <a:p>
            <a:pPr lvl="2"/>
            <a:r>
              <a:rPr lang="zh-CN" smtClean="0">
                <a:sym typeface="Arial" panose="020B0604020202020204" pitchFamily="34" charset="0"/>
              </a:rPr>
              <a:t>第三级</a:t>
            </a:r>
          </a:p>
          <a:p>
            <a:pPr lvl="3"/>
            <a:r>
              <a:rPr lang="zh-CN" smtClean="0">
                <a:sym typeface="Arial" panose="020B0604020202020204" pitchFamily="34" charset="0"/>
              </a:rPr>
              <a:t>第四级</a:t>
            </a:r>
          </a:p>
          <a:p>
            <a:pPr lvl="4"/>
            <a:r>
              <a:rPr lang="zh-CN" smtClean="0">
                <a:sym typeface="Arial" panose="020B0604020202020204" pitchFamily="34" charset="0"/>
              </a:rPr>
              <a:t>第五级</a:t>
            </a:r>
          </a:p>
        </p:txBody>
      </p:sp>
      <p:sp>
        <p:nvSpPr>
          <p:cNvPr id="29702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9703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9704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fld id="{5D46CA47-63E5-4FEE-BF27-FABDC84FB75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705" r:id="rId1"/>
    <p:sldLayoutId id="2147491706" r:id="rId2"/>
    <p:sldLayoutId id="2147491707" r:id="rId3"/>
    <p:sldLayoutId id="2147491708" r:id="rId4"/>
    <p:sldLayoutId id="2147491709" r:id="rId5"/>
    <p:sldLayoutId id="2147491710" r:id="rId6"/>
    <p:sldLayoutId id="2147491711" r:id="rId7"/>
    <p:sldLayoutId id="2147491712" r:id="rId8"/>
    <p:sldLayoutId id="2147491713" r:id="rId9"/>
    <p:sldLayoutId id="2147491714" r:id="rId10"/>
    <p:sldLayoutId id="21474917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月度例会幻灯片白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单击此处编辑母版标题样式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Arial" panose="020B0604020202020204" pitchFamily="34" charset="0"/>
              </a:rPr>
              <a:t>第二级</a:t>
            </a:r>
          </a:p>
          <a:p>
            <a:pPr lvl="2"/>
            <a:r>
              <a:rPr lang="zh-CN" smtClean="0">
                <a:sym typeface="Arial" panose="020B0604020202020204" pitchFamily="34" charset="0"/>
              </a:rPr>
              <a:t>第三级</a:t>
            </a:r>
          </a:p>
          <a:p>
            <a:pPr lvl="3"/>
            <a:r>
              <a:rPr lang="zh-CN" smtClean="0">
                <a:sym typeface="Arial" panose="020B0604020202020204" pitchFamily="34" charset="0"/>
              </a:rPr>
              <a:t>第四级</a:t>
            </a:r>
          </a:p>
          <a:p>
            <a:pPr lvl="4"/>
            <a:r>
              <a:rPr lang="zh-CN" smtClean="0">
                <a:sym typeface="Arial" panose="020B0604020202020204" pitchFamily="34" charset="0"/>
              </a:rPr>
              <a:t>第五级</a:t>
            </a:r>
          </a:p>
        </p:txBody>
      </p:sp>
      <p:sp>
        <p:nvSpPr>
          <p:cNvPr id="307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07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07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fld id="{36140B3D-7E6C-4C56-A6A9-3ABE71E8CD8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3080" name="Picture 7" descr="集团ppt-白色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1419" r:id="rId1"/>
    <p:sldLayoutId id="2147491420" r:id="rId2"/>
    <p:sldLayoutId id="2147491421" r:id="rId3"/>
    <p:sldLayoutId id="2147491422" r:id="rId4"/>
    <p:sldLayoutId id="2147491423" r:id="rId5"/>
    <p:sldLayoutId id="2147491424" r:id="rId6"/>
    <p:sldLayoutId id="2147491425" r:id="rId7"/>
    <p:sldLayoutId id="2147491426" r:id="rId8"/>
    <p:sldLayoutId id="2147491427" r:id="rId9"/>
    <p:sldLayoutId id="2147491428" r:id="rId10"/>
    <p:sldLayoutId id="21474914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 descr="月度例会幻灯片白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7" descr="集团ppt-白色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单击此处编辑母版标题样式</a:t>
            </a:r>
          </a:p>
        </p:txBody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Arial" panose="020B0604020202020204" pitchFamily="34" charset="0"/>
              </a:rPr>
              <a:t>第二级</a:t>
            </a:r>
          </a:p>
          <a:p>
            <a:pPr lvl="2"/>
            <a:r>
              <a:rPr lang="zh-CN" smtClean="0">
                <a:sym typeface="Arial" panose="020B0604020202020204" pitchFamily="34" charset="0"/>
              </a:rPr>
              <a:t>第三级</a:t>
            </a:r>
          </a:p>
          <a:p>
            <a:pPr lvl="3"/>
            <a:r>
              <a:rPr lang="zh-CN" smtClean="0">
                <a:sym typeface="Arial" panose="020B0604020202020204" pitchFamily="34" charset="0"/>
              </a:rPr>
              <a:t>第四级</a:t>
            </a:r>
          </a:p>
          <a:p>
            <a:pPr lvl="4"/>
            <a:r>
              <a:rPr lang="zh-CN" smtClean="0">
                <a:sym typeface="Arial" panose="020B0604020202020204" pitchFamily="34" charset="0"/>
              </a:rPr>
              <a:t>第五级</a:t>
            </a:r>
          </a:p>
        </p:txBody>
      </p:sp>
      <p:sp>
        <p:nvSpPr>
          <p:cNvPr id="30726" name="日期占位符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0727" name="页脚占位符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0728" name="灯片编号占位符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fld id="{D35D311B-3836-43CB-AAE4-04AC91A9D9B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716" r:id="rId1"/>
    <p:sldLayoutId id="2147491717" r:id="rId2"/>
    <p:sldLayoutId id="2147491718" r:id="rId3"/>
    <p:sldLayoutId id="2147491719" r:id="rId4"/>
    <p:sldLayoutId id="2147491720" r:id="rId5"/>
    <p:sldLayoutId id="2147491721" r:id="rId6"/>
    <p:sldLayoutId id="2147491722" r:id="rId7"/>
    <p:sldLayoutId id="2147491723" r:id="rId8"/>
    <p:sldLayoutId id="2147491724" r:id="rId9"/>
    <p:sldLayoutId id="2147491725" r:id="rId10"/>
    <p:sldLayoutId id="21474917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7" descr="月度例会幻灯片白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7" descr="集团ppt-白色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单击此处编辑母版标题样式</a:t>
            </a:r>
          </a:p>
        </p:txBody>
      </p:sp>
      <p:sp>
        <p:nvSpPr>
          <p:cNvPr id="3174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Arial" panose="020B0604020202020204" pitchFamily="34" charset="0"/>
              </a:rPr>
              <a:t>第二级</a:t>
            </a:r>
          </a:p>
          <a:p>
            <a:pPr lvl="2"/>
            <a:r>
              <a:rPr lang="zh-CN" smtClean="0">
                <a:sym typeface="Arial" panose="020B0604020202020204" pitchFamily="34" charset="0"/>
              </a:rPr>
              <a:t>第三级</a:t>
            </a:r>
          </a:p>
          <a:p>
            <a:pPr lvl="3"/>
            <a:r>
              <a:rPr lang="zh-CN" smtClean="0">
                <a:sym typeface="Arial" panose="020B0604020202020204" pitchFamily="34" charset="0"/>
              </a:rPr>
              <a:t>第四级</a:t>
            </a:r>
          </a:p>
          <a:p>
            <a:pPr lvl="4"/>
            <a:r>
              <a:rPr lang="zh-CN" smtClean="0">
                <a:sym typeface="Arial" panose="020B0604020202020204" pitchFamily="34" charset="0"/>
              </a:rPr>
              <a:t>第五级</a:t>
            </a:r>
          </a:p>
        </p:txBody>
      </p:sp>
      <p:sp>
        <p:nvSpPr>
          <p:cNvPr id="31750" name="日期占位符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1751" name="页脚占位符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1752" name="灯片编号占位符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fld id="{EF31942C-1091-4E99-AC82-0ACECDBFFAD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727" r:id="rId1"/>
    <p:sldLayoutId id="2147491728" r:id="rId2"/>
    <p:sldLayoutId id="2147491729" r:id="rId3"/>
    <p:sldLayoutId id="2147491730" r:id="rId4"/>
    <p:sldLayoutId id="2147491731" r:id="rId5"/>
    <p:sldLayoutId id="2147491732" r:id="rId6"/>
    <p:sldLayoutId id="2147491733" r:id="rId7"/>
    <p:sldLayoutId id="2147491734" r:id="rId8"/>
    <p:sldLayoutId id="2147491735" r:id="rId9"/>
    <p:sldLayoutId id="2147491736" r:id="rId10"/>
    <p:sldLayoutId id="21474917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7" descr="月度例会幻灯片白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7" descr="集团ppt-白色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单击此处编辑母版标题样式</a:t>
            </a:r>
          </a:p>
        </p:txBody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Arial" panose="020B0604020202020204" pitchFamily="34" charset="0"/>
              </a:rPr>
              <a:t>第二级</a:t>
            </a:r>
          </a:p>
          <a:p>
            <a:pPr lvl="2"/>
            <a:r>
              <a:rPr lang="zh-CN" smtClean="0">
                <a:sym typeface="Arial" panose="020B0604020202020204" pitchFamily="34" charset="0"/>
              </a:rPr>
              <a:t>第三级</a:t>
            </a:r>
          </a:p>
          <a:p>
            <a:pPr lvl="3"/>
            <a:r>
              <a:rPr lang="zh-CN" smtClean="0">
                <a:sym typeface="Arial" panose="020B0604020202020204" pitchFamily="34" charset="0"/>
              </a:rPr>
              <a:t>第四级</a:t>
            </a:r>
          </a:p>
          <a:p>
            <a:pPr lvl="4"/>
            <a:r>
              <a:rPr lang="zh-CN" smtClean="0">
                <a:sym typeface="Arial" panose="020B0604020202020204" pitchFamily="34" charset="0"/>
              </a:rPr>
              <a:t>第五级</a:t>
            </a:r>
          </a:p>
        </p:txBody>
      </p:sp>
      <p:sp>
        <p:nvSpPr>
          <p:cNvPr id="32774" name="日期占位符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2775" name="页脚占位符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2776" name="灯片编号占位符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fld id="{92EFBC4A-FD83-434F-A0C7-BD193A79D50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738" r:id="rId1"/>
    <p:sldLayoutId id="2147491739" r:id="rId2"/>
    <p:sldLayoutId id="2147491740" r:id="rId3"/>
    <p:sldLayoutId id="2147491741" r:id="rId4"/>
    <p:sldLayoutId id="2147491742" r:id="rId5"/>
    <p:sldLayoutId id="2147491743" r:id="rId6"/>
    <p:sldLayoutId id="2147491744" r:id="rId7"/>
    <p:sldLayoutId id="2147491745" r:id="rId8"/>
    <p:sldLayoutId id="2147491746" r:id="rId9"/>
    <p:sldLayoutId id="2147491747" r:id="rId10"/>
    <p:sldLayoutId id="21474917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7" descr="月度例会幻灯片白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7" descr="集团ppt-白色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单击此处编辑母版标题样式</a:t>
            </a:r>
          </a:p>
        </p:txBody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Arial" panose="020B0604020202020204" pitchFamily="34" charset="0"/>
              </a:rPr>
              <a:t>第二级</a:t>
            </a:r>
          </a:p>
          <a:p>
            <a:pPr lvl="2"/>
            <a:r>
              <a:rPr lang="zh-CN" smtClean="0">
                <a:sym typeface="Arial" panose="020B0604020202020204" pitchFamily="34" charset="0"/>
              </a:rPr>
              <a:t>第三级</a:t>
            </a:r>
          </a:p>
          <a:p>
            <a:pPr lvl="3"/>
            <a:r>
              <a:rPr lang="zh-CN" smtClean="0">
                <a:sym typeface="Arial" panose="020B0604020202020204" pitchFamily="34" charset="0"/>
              </a:rPr>
              <a:t>第四级</a:t>
            </a:r>
          </a:p>
          <a:p>
            <a:pPr lvl="4"/>
            <a:r>
              <a:rPr lang="zh-CN" smtClean="0">
                <a:sym typeface="Arial" panose="020B0604020202020204" pitchFamily="34" charset="0"/>
              </a:rPr>
              <a:t>第五级</a:t>
            </a:r>
          </a:p>
        </p:txBody>
      </p:sp>
      <p:sp>
        <p:nvSpPr>
          <p:cNvPr id="33798" name="日期占位符 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3799" name="页脚占位符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3800" name="灯片编号占位符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fld id="{6B4B3F66-820B-421D-96BE-E3B2EEC2692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749" r:id="rId1"/>
    <p:sldLayoutId id="2147491750" r:id="rId2"/>
    <p:sldLayoutId id="2147491751" r:id="rId3"/>
    <p:sldLayoutId id="2147491752" r:id="rId4"/>
    <p:sldLayoutId id="2147491753" r:id="rId5"/>
    <p:sldLayoutId id="2147491754" r:id="rId6"/>
    <p:sldLayoutId id="2147491755" r:id="rId7"/>
    <p:sldLayoutId id="2147491756" r:id="rId8"/>
    <p:sldLayoutId id="2147491757" r:id="rId9"/>
    <p:sldLayoutId id="2147491758" r:id="rId10"/>
    <p:sldLayoutId id="21474917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7" descr="月度例会幻灯片白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7" descr="集团ppt-白色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单击此处编辑母版标题样式</a:t>
            </a:r>
          </a:p>
        </p:txBody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Arial" panose="020B0604020202020204" pitchFamily="34" charset="0"/>
              </a:rPr>
              <a:t>第二级</a:t>
            </a:r>
          </a:p>
          <a:p>
            <a:pPr lvl="2"/>
            <a:r>
              <a:rPr lang="zh-CN" smtClean="0">
                <a:sym typeface="Arial" panose="020B0604020202020204" pitchFamily="34" charset="0"/>
              </a:rPr>
              <a:t>第三级</a:t>
            </a:r>
          </a:p>
          <a:p>
            <a:pPr lvl="3"/>
            <a:r>
              <a:rPr lang="zh-CN" smtClean="0">
                <a:sym typeface="Arial" panose="020B0604020202020204" pitchFamily="34" charset="0"/>
              </a:rPr>
              <a:t>第四级</a:t>
            </a:r>
          </a:p>
          <a:p>
            <a:pPr lvl="4"/>
            <a:r>
              <a:rPr lang="zh-CN" smtClean="0">
                <a:sym typeface="Arial" panose="020B0604020202020204" pitchFamily="34" charset="0"/>
              </a:rPr>
              <a:t>第五级</a:t>
            </a:r>
          </a:p>
        </p:txBody>
      </p:sp>
      <p:sp>
        <p:nvSpPr>
          <p:cNvPr id="34822" name="日期占位符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4823" name="页脚占位符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4824" name="灯片编号占位符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fld id="{B1472655-23A9-4E60-9BDF-01C435B21DE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760" r:id="rId1"/>
    <p:sldLayoutId id="2147491761" r:id="rId2"/>
    <p:sldLayoutId id="2147491762" r:id="rId3"/>
    <p:sldLayoutId id="2147491763" r:id="rId4"/>
    <p:sldLayoutId id="2147491764" r:id="rId5"/>
    <p:sldLayoutId id="2147491765" r:id="rId6"/>
    <p:sldLayoutId id="2147491766" r:id="rId7"/>
    <p:sldLayoutId id="2147491767" r:id="rId8"/>
    <p:sldLayoutId id="2147491768" r:id="rId9"/>
    <p:sldLayoutId id="2147491769" r:id="rId10"/>
    <p:sldLayoutId id="21474917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7" descr="月度例会幻灯片白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7" descr="集团ppt-白色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单击此处编辑母版标题样式</a:t>
            </a:r>
          </a:p>
        </p:txBody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Arial" panose="020B0604020202020204" pitchFamily="34" charset="0"/>
              </a:rPr>
              <a:t>第二级</a:t>
            </a:r>
          </a:p>
          <a:p>
            <a:pPr lvl="2"/>
            <a:r>
              <a:rPr lang="zh-CN" smtClean="0">
                <a:sym typeface="Arial" panose="020B0604020202020204" pitchFamily="34" charset="0"/>
              </a:rPr>
              <a:t>第三级</a:t>
            </a:r>
          </a:p>
          <a:p>
            <a:pPr lvl="3"/>
            <a:r>
              <a:rPr lang="zh-CN" smtClean="0">
                <a:sym typeface="Arial" panose="020B0604020202020204" pitchFamily="34" charset="0"/>
              </a:rPr>
              <a:t>第四级</a:t>
            </a:r>
          </a:p>
          <a:p>
            <a:pPr lvl="4"/>
            <a:r>
              <a:rPr lang="zh-CN" smtClean="0">
                <a:sym typeface="Arial" panose="020B0604020202020204" pitchFamily="34" charset="0"/>
              </a:rPr>
              <a:t>第五级</a:t>
            </a:r>
          </a:p>
        </p:txBody>
      </p:sp>
      <p:sp>
        <p:nvSpPr>
          <p:cNvPr id="35846" name="日期占位符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5847" name="页脚占位符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5848" name="灯片编号占位符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fld id="{BA2DE6F1-4123-4D4A-8A3D-41C4106677E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771" r:id="rId1"/>
    <p:sldLayoutId id="2147491772" r:id="rId2"/>
    <p:sldLayoutId id="2147491773" r:id="rId3"/>
    <p:sldLayoutId id="2147491774" r:id="rId4"/>
    <p:sldLayoutId id="2147491775" r:id="rId5"/>
    <p:sldLayoutId id="2147491776" r:id="rId6"/>
    <p:sldLayoutId id="2147491777" r:id="rId7"/>
    <p:sldLayoutId id="2147491778" r:id="rId8"/>
    <p:sldLayoutId id="2147491779" r:id="rId9"/>
    <p:sldLayoutId id="2147491780" r:id="rId10"/>
    <p:sldLayoutId id="21474917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7" descr="月度例会幻灯片白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7" descr="集团ppt-白色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单击此处编辑母版标题样式</a:t>
            </a:r>
          </a:p>
        </p:txBody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Arial" panose="020B0604020202020204" pitchFamily="34" charset="0"/>
              </a:rPr>
              <a:t>第二级</a:t>
            </a:r>
          </a:p>
          <a:p>
            <a:pPr lvl="2"/>
            <a:r>
              <a:rPr lang="zh-CN" smtClean="0">
                <a:sym typeface="Arial" panose="020B0604020202020204" pitchFamily="34" charset="0"/>
              </a:rPr>
              <a:t>第三级</a:t>
            </a:r>
          </a:p>
          <a:p>
            <a:pPr lvl="3"/>
            <a:r>
              <a:rPr lang="zh-CN" smtClean="0">
                <a:sym typeface="Arial" panose="020B0604020202020204" pitchFamily="34" charset="0"/>
              </a:rPr>
              <a:t>第四级</a:t>
            </a:r>
          </a:p>
          <a:p>
            <a:pPr lvl="4"/>
            <a:r>
              <a:rPr lang="zh-CN" smtClean="0">
                <a:sym typeface="Arial" panose="020B0604020202020204" pitchFamily="34" charset="0"/>
              </a:rPr>
              <a:t>第五级</a:t>
            </a:r>
          </a:p>
        </p:txBody>
      </p:sp>
      <p:sp>
        <p:nvSpPr>
          <p:cNvPr id="36870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6871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6872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fld id="{2FC95F31-1B79-451E-B443-61C21808199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782" r:id="rId1"/>
    <p:sldLayoutId id="2147491783" r:id="rId2"/>
    <p:sldLayoutId id="2147491784" r:id="rId3"/>
    <p:sldLayoutId id="2147491785" r:id="rId4"/>
    <p:sldLayoutId id="2147491786" r:id="rId5"/>
    <p:sldLayoutId id="2147491787" r:id="rId6"/>
    <p:sldLayoutId id="2147491788" r:id="rId7"/>
    <p:sldLayoutId id="2147491789" r:id="rId8"/>
    <p:sldLayoutId id="2147491790" r:id="rId9"/>
    <p:sldLayoutId id="2147491791" r:id="rId10"/>
    <p:sldLayoutId id="21474917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7" descr="月度例会幻灯片白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7" descr="集团ppt-白色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单击此处编辑母版标题样式</a:t>
            </a:r>
          </a:p>
        </p:txBody>
      </p:sp>
      <p:sp>
        <p:nvSpPr>
          <p:cNvPr id="3789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Arial" panose="020B0604020202020204" pitchFamily="34" charset="0"/>
              </a:rPr>
              <a:t>第二级</a:t>
            </a:r>
          </a:p>
          <a:p>
            <a:pPr lvl="2"/>
            <a:r>
              <a:rPr lang="zh-CN" smtClean="0">
                <a:sym typeface="Arial" panose="020B0604020202020204" pitchFamily="34" charset="0"/>
              </a:rPr>
              <a:t>第三级</a:t>
            </a:r>
          </a:p>
          <a:p>
            <a:pPr lvl="3"/>
            <a:r>
              <a:rPr lang="zh-CN" smtClean="0">
                <a:sym typeface="Arial" panose="020B0604020202020204" pitchFamily="34" charset="0"/>
              </a:rPr>
              <a:t>第四级</a:t>
            </a:r>
          </a:p>
          <a:p>
            <a:pPr lvl="4"/>
            <a:r>
              <a:rPr lang="zh-CN" smtClean="0">
                <a:sym typeface="Arial" panose="020B0604020202020204" pitchFamily="34" charset="0"/>
              </a:rPr>
              <a:t>第五级</a:t>
            </a:r>
          </a:p>
        </p:txBody>
      </p:sp>
      <p:sp>
        <p:nvSpPr>
          <p:cNvPr id="37894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7895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7896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fld id="{87D434CE-8DC9-4DA9-B0AA-C023D515832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793" r:id="rId1"/>
    <p:sldLayoutId id="2147491794" r:id="rId2"/>
    <p:sldLayoutId id="2147491795" r:id="rId3"/>
    <p:sldLayoutId id="2147491796" r:id="rId4"/>
    <p:sldLayoutId id="2147491797" r:id="rId5"/>
    <p:sldLayoutId id="2147491798" r:id="rId6"/>
    <p:sldLayoutId id="2147491799" r:id="rId7"/>
    <p:sldLayoutId id="2147491800" r:id="rId8"/>
    <p:sldLayoutId id="2147491801" r:id="rId9"/>
    <p:sldLayoutId id="2147491802" r:id="rId10"/>
    <p:sldLayoutId id="2147491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38915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smtClean="0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smtClean="0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smtClean="0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38916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4FD0152-CB91-430A-AF7B-9CDB968104AD}" type="datetime1">
              <a:rPr lang="zh-CN" altLang="en-US"/>
              <a:pPr>
                <a:defRPr/>
              </a:pPr>
              <a:t>2014-09-05</a:t>
            </a:fld>
            <a:endParaRPr lang="zh-CN" altLang="en-US"/>
          </a:p>
        </p:txBody>
      </p:sp>
      <p:sp>
        <p:nvSpPr>
          <p:cNvPr id="38917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8918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4F9AB6A-3D18-4986-ABF2-2207C753F8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804" r:id="rId1"/>
    <p:sldLayoutId id="2147491805" r:id="rId2"/>
    <p:sldLayoutId id="2147491806" r:id="rId3"/>
    <p:sldLayoutId id="2147491807" r:id="rId4"/>
    <p:sldLayoutId id="2147491808" r:id="rId5"/>
    <p:sldLayoutId id="2147491809" r:id="rId6"/>
    <p:sldLayoutId id="2147491810" r:id="rId7"/>
    <p:sldLayoutId id="2147491811" r:id="rId8"/>
    <p:sldLayoutId id="2147491812" r:id="rId9"/>
    <p:sldLayoutId id="2147491813" r:id="rId10"/>
    <p:sldLayoutId id="2147491814" r:id="rId11"/>
  </p:sldLayoutIdLst>
  <p:hf sldNum="0" hdr="0" ftr="0"/>
  <p:txStyles>
    <p:titleStyle>
      <a:lvl1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39939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smtClean="0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smtClean="0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smtClean="0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39940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B1956C8-4A3F-4B49-9E6A-8210582000C4}" type="datetime1">
              <a:rPr lang="zh-CN" altLang="en-US"/>
              <a:pPr>
                <a:defRPr/>
              </a:pPr>
              <a:t>2014-09-05</a:t>
            </a:fld>
            <a:endParaRPr lang="zh-CN" altLang="en-US"/>
          </a:p>
        </p:txBody>
      </p:sp>
      <p:sp>
        <p:nvSpPr>
          <p:cNvPr id="39941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9942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3FEE431-5E09-455B-A1D8-3DBD0C8C1C8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815" r:id="rId1"/>
    <p:sldLayoutId id="2147491816" r:id="rId2"/>
    <p:sldLayoutId id="2147491817" r:id="rId3"/>
    <p:sldLayoutId id="2147491818" r:id="rId4"/>
    <p:sldLayoutId id="2147491819" r:id="rId5"/>
    <p:sldLayoutId id="2147491820" r:id="rId6"/>
    <p:sldLayoutId id="2147491821" r:id="rId7"/>
    <p:sldLayoutId id="2147491822" r:id="rId8"/>
    <p:sldLayoutId id="2147491823" r:id="rId9"/>
    <p:sldLayoutId id="2147491824" r:id="rId10"/>
    <p:sldLayoutId id="2147491825" r:id="rId11"/>
  </p:sldLayoutIdLst>
  <p:hf sldNum="0" hdr="0" ftr="0"/>
  <p:txStyles>
    <p:titleStyle>
      <a:lvl1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4099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smtClean="0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smtClean="0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smtClean="0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4100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E7CFCD6-2920-4B8E-9D61-C440625D96D5}" type="datetime1">
              <a:rPr lang="zh-CN" altLang="en-US"/>
              <a:pPr>
                <a:defRPr/>
              </a:pPr>
              <a:t>2014-09-05</a:t>
            </a:fld>
            <a:endParaRPr lang="zh-CN" altLang="en-US"/>
          </a:p>
        </p:txBody>
      </p:sp>
      <p:sp>
        <p:nvSpPr>
          <p:cNvPr id="4101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102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EA660EB-69F4-4F89-BE49-2FE420DA4A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430" r:id="rId1"/>
    <p:sldLayoutId id="2147491431" r:id="rId2"/>
    <p:sldLayoutId id="2147491432" r:id="rId3"/>
    <p:sldLayoutId id="2147491433" r:id="rId4"/>
    <p:sldLayoutId id="2147491434" r:id="rId5"/>
    <p:sldLayoutId id="2147491435" r:id="rId6"/>
    <p:sldLayoutId id="2147491436" r:id="rId7"/>
    <p:sldLayoutId id="2147491437" r:id="rId8"/>
    <p:sldLayoutId id="2147491438" r:id="rId9"/>
    <p:sldLayoutId id="2147491439" r:id="rId10"/>
    <p:sldLayoutId id="2147491440" r:id="rId11"/>
  </p:sldLayoutIdLst>
  <p:hf sldNum="0" hdr="0" ftr="0"/>
  <p:txStyles>
    <p:titleStyle>
      <a:lvl1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40963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smtClean="0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smtClean="0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smtClean="0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40964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507254A-71C5-40CA-B8FC-9E6F7806ECA1}" type="datetime1">
              <a:rPr lang="zh-CN" altLang="en-US"/>
              <a:pPr>
                <a:defRPr/>
              </a:pPr>
              <a:t>2014-09-05</a:t>
            </a:fld>
            <a:endParaRPr lang="zh-CN" altLang="en-US"/>
          </a:p>
        </p:txBody>
      </p:sp>
      <p:sp>
        <p:nvSpPr>
          <p:cNvPr id="40965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0966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AFF0C35-E983-4DA2-B2C1-052712903F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826" r:id="rId1"/>
    <p:sldLayoutId id="2147491827" r:id="rId2"/>
    <p:sldLayoutId id="2147491828" r:id="rId3"/>
    <p:sldLayoutId id="2147491829" r:id="rId4"/>
    <p:sldLayoutId id="2147491830" r:id="rId5"/>
    <p:sldLayoutId id="2147491831" r:id="rId6"/>
    <p:sldLayoutId id="2147491832" r:id="rId7"/>
    <p:sldLayoutId id="2147491833" r:id="rId8"/>
    <p:sldLayoutId id="2147491834" r:id="rId9"/>
    <p:sldLayoutId id="2147491835" r:id="rId10"/>
    <p:sldLayoutId id="2147491836" r:id="rId11"/>
  </p:sldLayoutIdLst>
  <p:hf sldNum="0" hdr="0" ftr="0"/>
  <p:txStyles>
    <p:titleStyle>
      <a:lvl1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4198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smtClean="0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smtClean="0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smtClean="0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41988" name="日期占位符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A4B9291-9877-4B45-89D9-8125A090BE24}" type="datetime1">
              <a:rPr lang="zh-CN" altLang="en-US"/>
              <a:pPr>
                <a:defRPr/>
              </a:pPr>
              <a:t>2014-09-05</a:t>
            </a:fld>
            <a:endParaRPr lang="zh-CN" altLang="en-US"/>
          </a:p>
        </p:txBody>
      </p:sp>
      <p:sp>
        <p:nvSpPr>
          <p:cNvPr id="41989" name="页脚占位符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1990" name="灯片编号占位符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49E42E5-F6DA-4B75-964C-86422E90A7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837" r:id="rId1"/>
    <p:sldLayoutId id="2147491838" r:id="rId2"/>
    <p:sldLayoutId id="2147491839" r:id="rId3"/>
    <p:sldLayoutId id="2147491840" r:id="rId4"/>
    <p:sldLayoutId id="2147491841" r:id="rId5"/>
    <p:sldLayoutId id="2147491842" r:id="rId6"/>
    <p:sldLayoutId id="2147491843" r:id="rId7"/>
    <p:sldLayoutId id="2147491844" r:id="rId8"/>
    <p:sldLayoutId id="2147491845" r:id="rId9"/>
    <p:sldLayoutId id="2147491846" r:id="rId10"/>
    <p:sldLayoutId id="2147491847" r:id="rId11"/>
  </p:sldLayoutIdLst>
  <p:hf sldNum="0" hdr="0" ftr="0"/>
  <p:txStyles>
    <p:titleStyle>
      <a:lvl1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43011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smtClean="0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smtClean="0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smtClean="0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43012" name="日期占位符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E5EEF0E-FCC4-4E0D-B1AD-3EA210C4EB74}" type="datetime1">
              <a:rPr lang="zh-CN" altLang="en-US"/>
              <a:pPr>
                <a:defRPr/>
              </a:pPr>
              <a:t>2014-09-05</a:t>
            </a:fld>
            <a:endParaRPr lang="zh-CN" altLang="en-US"/>
          </a:p>
        </p:txBody>
      </p:sp>
      <p:sp>
        <p:nvSpPr>
          <p:cNvPr id="43013" name="页脚占位符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3014" name="灯片编号占位符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AD50B89-477C-490C-90D0-AB66F30B33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848" r:id="rId1"/>
    <p:sldLayoutId id="2147491849" r:id="rId2"/>
    <p:sldLayoutId id="2147491850" r:id="rId3"/>
    <p:sldLayoutId id="2147491851" r:id="rId4"/>
    <p:sldLayoutId id="2147491852" r:id="rId5"/>
    <p:sldLayoutId id="2147491853" r:id="rId6"/>
    <p:sldLayoutId id="2147491854" r:id="rId7"/>
    <p:sldLayoutId id="2147491855" r:id="rId8"/>
    <p:sldLayoutId id="2147491856" r:id="rId9"/>
    <p:sldLayoutId id="2147491857" r:id="rId10"/>
    <p:sldLayoutId id="2147491858" r:id="rId11"/>
  </p:sldLayoutIdLst>
  <p:hf sldNum="0" hdr="0" ftr="0"/>
  <p:txStyles>
    <p:titleStyle>
      <a:lvl1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44035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smtClean="0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smtClean="0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smtClean="0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44036" name="日期占位符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249ADD3-039C-4B30-93A7-09E365B0C193}" type="datetime1">
              <a:rPr lang="zh-CN" altLang="en-US"/>
              <a:pPr>
                <a:defRPr/>
              </a:pPr>
              <a:t>2014-09-05</a:t>
            </a:fld>
            <a:endParaRPr lang="zh-CN" altLang="en-US"/>
          </a:p>
        </p:txBody>
      </p:sp>
      <p:sp>
        <p:nvSpPr>
          <p:cNvPr id="44037" name="页脚占位符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4038" name="灯片编号占位符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681FC4F-0770-40DF-91D8-1C3E90A0D02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859" r:id="rId1"/>
    <p:sldLayoutId id="2147491860" r:id="rId2"/>
    <p:sldLayoutId id="2147491861" r:id="rId3"/>
    <p:sldLayoutId id="2147491862" r:id="rId4"/>
    <p:sldLayoutId id="2147491863" r:id="rId5"/>
    <p:sldLayoutId id="2147491864" r:id="rId6"/>
    <p:sldLayoutId id="2147491865" r:id="rId7"/>
    <p:sldLayoutId id="2147491866" r:id="rId8"/>
    <p:sldLayoutId id="2147491867" r:id="rId9"/>
    <p:sldLayoutId id="2147491868" r:id="rId10"/>
    <p:sldLayoutId id="2147491869" r:id="rId11"/>
  </p:sldLayoutIdLst>
  <p:hf sldNum="0" hdr="0" ftr="0"/>
  <p:txStyles>
    <p:titleStyle>
      <a:lvl1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45059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smtClean="0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smtClean="0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smtClean="0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45060" name="日期占位符 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0C89563-5C57-4FA0-B90C-FE185FAA0BBA}" type="datetime1">
              <a:rPr lang="zh-CN" altLang="en-US"/>
              <a:pPr>
                <a:defRPr/>
              </a:pPr>
              <a:t>2014-09-05</a:t>
            </a:fld>
            <a:endParaRPr lang="zh-CN" altLang="en-US"/>
          </a:p>
        </p:txBody>
      </p:sp>
      <p:sp>
        <p:nvSpPr>
          <p:cNvPr id="45061" name="页脚占位符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5062" name="灯片编号占位符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B0DC2D7-FA57-4374-AEE3-3A36479DD8C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870" r:id="rId1"/>
    <p:sldLayoutId id="2147491871" r:id="rId2"/>
    <p:sldLayoutId id="2147491872" r:id="rId3"/>
    <p:sldLayoutId id="2147491873" r:id="rId4"/>
    <p:sldLayoutId id="2147491874" r:id="rId5"/>
    <p:sldLayoutId id="2147491875" r:id="rId6"/>
    <p:sldLayoutId id="2147491876" r:id="rId7"/>
    <p:sldLayoutId id="2147491877" r:id="rId8"/>
    <p:sldLayoutId id="2147491878" r:id="rId9"/>
    <p:sldLayoutId id="2147491879" r:id="rId10"/>
    <p:sldLayoutId id="2147491880" r:id="rId11"/>
  </p:sldLayoutIdLst>
  <p:hf sldNum="0" hdr="0" ftr="0"/>
  <p:txStyles>
    <p:titleStyle>
      <a:lvl1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46083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smtClean="0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smtClean="0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smtClean="0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46084" name="日期占位符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0E35B0B-CEE9-499D-9EFB-02785BEF9EA5}" type="datetime1">
              <a:rPr lang="zh-CN" altLang="en-US"/>
              <a:pPr>
                <a:defRPr/>
              </a:pPr>
              <a:t>2014-09-05</a:t>
            </a:fld>
            <a:endParaRPr lang="zh-CN" altLang="en-US"/>
          </a:p>
        </p:txBody>
      </p:sp>
      <p:sp>
        <p:nvSpPr>
          <p:cNvPr id="46085" name="页脚占位符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6086" name="灯片编号占位符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1935F42-CE1A-4CB5-82CE-83797F15C7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881" r:id="rId1"/>
    <p:sldLayoutId id="2147491882" r:id="rId2"/>
    <p:sldLayoutId id="2147491883" r:id="rId3"/>
    <p:sldLayoutId id="2147491884" r:id="rId4"/>
    <p:sldLayoutId id="2147491885" r:id="rId5"/>
    <p:sldLayoutId id="2147491886" r:id="rId6"/>
    <p:sldLayoutId id="2147491887" r:id="rId7"/>
    <p:sldLayoutId id="2147491888" r:id="rId8"/>
    <p:sldLayoutId id="2147491889" r:id="rId9"/>
    <p:sldLayoutId id="2147491890" r:id="rId10"/>
    <p:sldLayoutId id="2147491891" r:id="rId11"/>
  </p:sldLayoutIdLst>
  <p:hf sldNum="0" hdr="0" ftr="0"/>
  <p:txStyles>
    <p:titleStyle>
      <a:lvl1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4710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smtClean="0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smtClean="0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smtClean="0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47108" name="日期占位符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EA79D3A-2771-4D7A-A84C-D4DFBEF2B393}" type="datetime1">
              <a:rPr lang="zh-CN" altLang="en-US"/>
              <a:pPr>
                <a:defRPr/>
              </a:pPr>
              <a:t>2014-09-05</a:t>
            </a:fld>
            <a:endParaRPr lang="zh-CN" altLang="en-US"/>
          </a:p>
        </p:txBody>
      </p:sp>
      <p:sp>
        <p:nvSpPr>
          <p:cNvPr id="47109" name="页脚占位符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7110" name="灯片编号占位符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E14D07C-D3FC-4F65-AEE1-6C274BBF6C1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892" r:id="rId1"/>
    <p:sldLayoutId id="2147491893" r:id="rId2"/>
    <p:sldLayoutId id="2147491894" r:id="rId3"/>
    <p:sldLayoutId id="2147491895" r:id="rId4"/>
    <p:sldLayoutId id="2147491896" r:id="rId5"/>
    <p:sldLayoutId id="2147491897" r:id="rId6"/>
    <p:sldLayoutId id="2147491898" r:id="rId7"/>
    <p:sldLayoutId id="2147491899" r:id="rId8"/>
    <p:sldLayoutId id="2147491900" r:id="rId9"/>
    <p:sldLayoutId id="2147491901" r:id="rId10"/>
    <p:sldLayoutId id="2147491902" r:id="rId11"/>
  </p:sldLayoutIdLst>
  <p:hf sldNum="0" hdr="0" ftr="0"/>
  <p:txStyles>
    <p:titleStyle>
      <a:lvl1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48131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smtClean="0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smtClean="0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smtClean="0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48132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7C1B27E-3B97-4489-9076-97419DC76F74}" type="datetime1">
              <a:rPr lang="zh-CN" altLang="en-US"/>
              <a:pPr>
                <a:defRPr/>
              </a:pPr>
              <a:t>2014-09-05</a:t>
            </a:fld>
            <a:endParaRPr lang="zh-CN" altLang="en-US"/>
          </a:p>
        </p:txBody>
      </p:sp>
      <p:sp>
        <p:nvSpPr>
          <p:cNvPr id="48133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8134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4EB0573-AE02-4F61-BF14-B3D7C33DC27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903" r:id="rId1"/>
    <p:sldLayoutId id="2147491904" r:id="rId2"/>
    <p:sldLayoutId id="2147491905" r:id="rId3"/>
    <p:sldLayoutId id="2147491906" r:id="rId4"/>
    <p:sldLayoutId id="2147491907" r:id="rId5"/>
    <p:sldLayoutId id="2147491908" r:id="rId6"/>
    <p:sldLayoutId id="2147491909" r:id="rId7"/>
    <p:sldLayoutId id="2147491910" r:id="rId8"/>
    <p:sldLayoutId id="2147491911" r:id="rId9"/>
    <p:sldLayoutId id="2147491912" r:id="rId10"/>
    <p:sldLayoutId id="2147491913" r:id="rId11"/>
  </p:sldLayoutIdLst>
  <p:hf sldNum="0" hdr="0" ftr="0"/>
  <p:txStyles>
    <p:titleStyle>
      <a:lvl1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49155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smtClean="0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smtClean="0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smtClean="0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49156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60F7370-0ACA-48CD-86B3-51ABCC817094}" type="datetime1">
              <a:rPr lang="zh-CN" altLang="en-US"/>
              <a:pPr>
                <a:defRPr/>
              </a:pPr>
              <a:t>2014-09-05</a:t>
            </a:fld>
            <a:endParaRPr lang="zh-CN" altLang="en-US"/>
          </a:p>
        </p:txBody>
      </p:sp>
      <p:sp>
        <p:nvSpPr>
          <p:cNvPr id="49157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9158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322FBBF-6E6B-4840-9700-49C763101F2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914" r:id="rId1"/>
    <p:sldLayoutId id="2147491915" r:id="rId2"/>
    <p:sldLayoutId id="2147491916" r:id="rId3"/>
    <p:sldLayoutId id="2147491917" r:id="rId4"/>
    <p:sldLayoutId id="2147491918" r:id="rId5"/>
    <p:sldLayoutId id="2147491919" r:id="rId6"/>
    <p:sldLayoutId id="2147491920" r:id="rId7"/>
    <p:sldLayoutId id="2147491921" r:id="rId8"/>
    <p:sldLayoutId id="2147491922" r:id="rId9"/>
    <p:sldLayoutId id="2147491923" r:id="rId10"/>
    <p:sldLayoutId id="2147491924" r:id="rId11"/>
  </p:sldLayoutIdLst>
  <p:hf sldNum="0" hdr="0" ftr="0"/>
  <p:txStyles>
    <p:titleStyle>
      <a:lvl1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defTabSz="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月度例会幻灯片白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7" descr="集团ppt-白色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单击此处编辑母版标题样式</a:t>
            </a:r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Arial" panose="020B0604020202020204" pitchFamily="34" charset="0"/>
              </a:rPr>
              <a:t>第二级</a:t>
            </a:r>
          </a:p>
          <a:p>
            <a:pPr lvl="2"/>
            <a:r>
              <a:rPr lang="zh-CN" smtClean="0">
                <a:sym typeface="Arial" panose="020B0604020202020204" pitchFamily="34" charset="0"/>
              </a:rPr>
              <a:t>第三级</a:t>
            </a:r>
          </a:p>
          <a:p>
            <a:pPr lvl="3"/>
            <a:r>
              <a:rPr lang="zh-CN" smtClean="0">
                <a:sym typeface="Arial" panose="020B0604020202020204" pitchFamily="34" charset="0"/>
              </a:rPr>
              <a:t>第四级</a:t>
            </a:r>
          </a:p>
          <a:p>
            <a:pPr lvl="4"/>
            <a:r>
              <a:rPr lang="zh-CN" smtClean="0">
                <a:sym typeface="Arial" panose="020B0604020202020204" pitchFamily="34" charset="0"/>
              </a:rPr>
              <a:t>第五级</a:t>
            </a:r>
          </a:p>
        </p:txBody>
      </p:sp>
      <p:sp>
        <p:nvSpPr>
          <p:cNvPr id="5126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127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128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fld id="{6F51CC9A-85FA-4B8C-BEBA-E34B3985E0D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441" r:id="rId1"/>
    <p:sldLayoutId id="2147491442" r:id="rId2"/>
    <p:sldLayoutId id="2147491443" r:id="rId3"/>
    <p:sldLayoutId id="2147491444" r:id="rId4"/>
    <p:sldLayoutId id="2147491445" r:id="rId5"/>
    <p:sldLayoutId id="2147491446" r:id="rId6"/>
    <p:sldLayoutId id="2147491447" r:id="rId7"/>
    <p:sldLayoutId id="2147491448" r:id="rId8"/>
    <p:sldLayoutId id="2147491449" r:id="rId9"/>
    <p:sldLayoutId id="2147491450" r:id="rId10"/>
    <p:sldLayoutId id="21474914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 descr="月度例会幻灯片白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7" descr="集团ppt-白色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单击此处编辑母版标题样式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Arial" panose="020B0604020202020204" pitchFamily="34" charset="0"/>
              </a:rPr>
              <a:t>第二级</a:t>
            </a:r>
          </a:p>
          <a:p>
            <a:pPr lvl="2"/>
            <a:r>
              <a:rPr lang="zh-CN" smtClean="0">
                <a:sym typeface="Arial" panose="020B0604020202020204" pitchFamily="34" charset="0"/>
              </a:rPr>
              <a:t>第三级</a:t>
            </a:r>
          </a:p>
          <a:p>
            <a:pPr lvl="3"/>
            <a:r>
              <a:rPr lang="zh-CN" smtClean="0">
                <a:sym typeface="Arial" panose="020B0604020202020204" pitchFamily="34" charset="0"/>
              </a:rPr>
              <a:t>第四级</a:t>
            </a:r>
          </a:p>
          <a:p>
            <a:pPr lvl="4"/>
            <a:r>
              <a:rPr lang="zh-CN" smtClean="0">
                <a:sym typeface="Arial" panose="020B0604020202020204" pitchFamily="34" charset="0"/>
              </a:rPr>
              <a:t>第五级</a:t>
            </a:r>
          </a:p>
        </p:txBody>
      </p:sp>
      <p:sp>
        <p:nvSpPr>
          <p:cNvPr id="6150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151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152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fld id="{60FAC1B7-9A4D-465D-96FD-7FBEAD98CA1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452" r:id="rId1"/>
    <p:sldLayoutId id="2147491453" r:id="rId2"/>
    <p:sldLayoutId id="2147491454" r:id="rId3"/>
    <p:sldLayoutId id="2147491455" r:id="rId4"/>
    <p:sldLayoutId id="2147491456" r:id="rId5"/>
    <p:sldLayoutId id="2147491457" r:id="rId6"/>
    <p:sldLayoutId id="2147491458" r:id="rId7"/>
    <p:sldLayoutId id="2147491459" r:id="rId8"/>
    <p:sldLayoutId id="2147491460" r:id="rId9"/>
    <p:sldLayoutId id="2147491461" r:id="rId10"/>
    <p:sldLayoutId id="21474914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月度例会幻灯片白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7" descr="集团ppt-白色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单击此处编辑母版标题样式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Arial" panose="020B0604020202020204" pitchFamily="34" charset="0"/>
              </a:rPr>
              <a:t>第二级</a:t>
            </a:r>
          </a:p>
          <a:p>
            <a:pPr lvl="2"/>
            <a:r>
              <a:rPr lang="zh-CN" smtClean="0">
                <a:sym typeface="Arial" panose="020B0604020202020204" pitchFamily="34" charset="0"/>
              </a:rPr>
              <a:t>第三级</a:t>
            </a:r>
          </a:p>
          <a:p>
            <a:pPr lvl="3"/>
            <a:r>
              <a:rPr lang="zh-CN" smtClean="0">
                <a:sym typeface="Arial" panose="020B0604020202020204" pitchFamily="34" charset="0"/>
              </a:rPr>
              <a:t>第四级</a:t>
            </a:r>
          </a:p>
          <a:p>
            <a:pPr lvl="4"/>
            <a:r>
              <a:rPr lang="zh-CN" smtClean="0">
                <a:sym typeface="Arial" panose="020B0604020202020204" pitchFamily="34" charset="0"/>
              </a:rPr>
              <a:t>第五级</a:t>
            </a:r>
          </a:p>
        </p:txBody>
      </p:sp>
      <p:sp>
        <p:nvSpPr>
          <p:cNvPr id="7174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175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176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fld id="{B41B3097-5C80-4459-93B5-13EB88A3C0C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463" r:id="rId1"/>
    <p:sldLayoutId id="2147491464" r:id="rId2"/>
    <p:sldLayoutId id="2147491465" r:id="rId3"/>
    <p:sldLayoutId id="2147491466" r:id="rId4"/>
    <p:sldLayoutId id="2147491467" r:id="rId5"/>
    <p:sldLayoutId id="2147491468" r:id="rId6"/>
    <p:sldLayoutId id="2147491469" r:id="rId7"/>
    <p:sldLayoutId id="2147491470" r:id="rId8"/>
    <p:sldLayoutId id="2147491471" r:id="rId9"/>
    <p:sldLayoutId id="2147491472" r:id="rId10"/>
    <p:sldLayoutId id="21474914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 descr="月度例会幻灯片白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7" descr="集团ppt-白色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单击此处编辑母版标题样式</a:t>
            </a:r>
          </a:p>
        </p:txBody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Arial" panose="020B0604020202020204" pitchFamily="34" charset="0"/>
              </a:rPr>
              <a:t>第二级</a:t>
            </a:r>
          </a:p>
          <a:p>
            <a:pPr lvl="2"/>
            <a:r>
              <a:rPr lang="zh-CN" smtClean="0">
                <a:sym typeface="Arial" panose="020B0604020202020204" pitchFamily="34" charset="0"/>
              </a:rPr>
              <a:t>第三级</a:t>
            </a:r>
          </a:p>
          <a:p>
            <a:pPr lvl="3"/>
            <a:r>
              <a:rPr lang="zh-CN" smtClean="0">
                <a:sym typeface="Arial" panose="020B0604020202020204" pitchFamily="34" charset="0"/>
              </a:rPr>
              <a:t>第四级</a:t>
            </a:r>
          </a:p>
          <a:p>
            <a:pPr lvl="4"/>
            <a:r>
              <a:rPr lang="zh-CN" smtClean="0">
                <a:sym typeface="Arial" panose="020B0604020202020204" pitchFamily="34" charset="0"/>
              </a:rPr>
              <a:t>第五级</a:t>
            </a:r>
          </a:p>
        </p:txBody>
      </p:sp>
      <p:sp>
        <p:nvSpPr>
          <p:cNvPr id="8198" name="日期占位符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199" name="页脚占位符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200" name="灯片编号占位符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fld id="{F1639DF0-7ED5-4184-8D77-83CB6E70777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474" r:id="rId1"/>
    <p:sldLayoutId id="2147491475" r:id="rId2"/>
    <p:sldLayoutId id="2147491476" r:id="rId3"/>
    <p:sldLayoutId id="2147491477" r:id="rId4"/>
    <p:sldLayoutId id="2147491478" r:id="rId5"/>
    <p:sldLayoutId id="2147491479" r:id="rId6"/>
    <p:sldLayoutId id="2147491480" r:id="rId7"/>
    <p:sldLayoutId id="2147491481" r:id="rId8"/>
    <p:sldLayoutId id="2147491482" r:id="rId9"/>
    <p:sldLayoutId id="2147491483" r:id="rId10"/>
    <p:sldLayoutId id="21474914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 descr="月度例会幻灯片白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7" descr="集团ppt-白色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单击此处编辑母版标题样式</a:t>
            </a:r>
          </a:p>
        </p:txBody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Arial" panose="020B0604020202020204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Arial" panose="020B0604020202020204" pitchFamily="34" charset="0"/>
              </a:rPr>
              <a:t>第二级</a:t>
            </a:r>
          </a:p>
          <a:p>
            <a:pPr lvl="2"/>
            <a:r>
              <a:rPr lang="zh-CN" smtClean="0">
                <a:sym typeface="Arial" panose="020B0604020202020204" pitchFamily="34" charset="0"/>
              </a:rPr>
              <a:t>第三级</a:t>
            </a:r>
          </a:p>
          <a:p>
            <a:pPr lvl="3"/>
            <a:r>
              <a:rPr lang="zh-CN" smtClean="0">
                <a:sym typeface="Arial" panose="020B0604020202020204" pitchFamily="34" charset="0"/>
              </a:rPr>
              <a:t>第四级</a:t>
            </a:r>
          </a:p>
          <a:p>
            <a:pPr lvl="4"/>
            <a:r>
              <a:rPr lang="zh-CN" smtClean="0">
                <a:sym typeface="Arial" panose="020B0604020202020204" pitchFamily="34" charset="0"/>
              </a:rPr>
              <a:t>第五级</a:t>
            </a:r>
          </a:p>
        </p:txBody>
      </p:sp>
      <p:sp>
        <p:nvSpPr>
          <p:cNvPr id="9222" name="日期占位符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223" name="页脚占位符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224" name="灯片编号占位符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fld id="{D3154422-CC92-4074-AE0E-5A8DF05FDE4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485" r:id="rId1"/>
    <p:sldLayoutId id="2147491486" r:id="rId2"/>
    <p:sldLayoutId id="2147491487" r:id="rId3"/>
    <p:sldLayoutId id="2147491488" r:id="rId4"/>
    <p:sldLayoutId id="2147491489" r:id="rId5"/>
    <p:sldLayoutId id="2147491490" r:id="rId6"/>
    <p:sldLayoutId id="2147491491" r:id="rId7"/>
    <p:sldLayoutId id="2147491492" r:id="rId8"/>
    <p:sldLayoutId id="2147491493" r:id="rId9"/>
    <p:sldLayoutId id="2147491494" r:id="rId10"/>
    <p:sldLayoutId id="21474914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  <a:sym typeface="Arial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google.com.hk/url?sa=i&amp;rct=j&amp;q=scr&amp;source=images&amp;cd=&amp;cad=rja&amp;docid=5jIiW3gGiTs0VM&amp;tbnid=nstgp4NpzQSxAM:&amp;ved=0CAUQjRw&amp;url=http://theelectrostore.com/shopsite_sc/store/html/SCR-5STP0365D0002.html&amp;ei=thmsUf-CH4TOkAWxkoGoAg&amp;psig=AFQjCNGR1LIfEnfPRzoIQesPg4HYrs4_pQ&amp;ust=1370319657825708" TargetMode="External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7" Type="http://schemas.openxmlformats.org/officeDocument/2006/relationships/image" Target="../media/image31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40.xml"/><Relationship Id="rId4" Type="http://schemas.openxmlformats.org/officeDocument/2006/relationships/video" Target="../media/media2.wm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google.com.hk/url?sa=i&amp;rct=j&amp;q=design+cycle&amp;source=images&amp;cd=&amp;cad=rja&amp;docid=uuBYaeImqx6qsM&amp;tbnid=MVf5k9-oVAtCZM:&amp;ved=&amp;url=http://www.infovis-wiki.net/index.php/User-Centered_Design&amp;ei=FIDwUba7PMr3lAW7t4GwCw&amp;psig=AFQjCNEs76W5GmUI9kROtNyZVjJkhmLUww&amp;ust=1374802325373491" TargetMode="External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google.com.hk/url?sa=i&amp;rct=j&amp;q=cfd+airplane&amp;source=images&amp;cd=&amp;cad=rja&amp;docid=jqqB54qWxyVD_M&amp;tbnid=JkCuyXfWel2EAM:&amp;ved=&amp;url=http://blogs.mentor.com/roi/blog/tag/floefd/&amp;ei=lwOsUZ69G8L0lAWUsYCYBA&amp;psig=AFQjCNHdn_SJCmlFL3iNq1rzgwdxGBHFXg&amp;ust=1370314007636465" TargetMode="Externa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1.jpeg"/><Relationship Id="rId4" Type="http://schemas.openxmlformats.org/officeDocument/2006/relationships/hyperlink" Target="http://www.google.com.hk/url?sa=i&amp;rct=j&amp;q=cfd+car&amp;source=images&amp;cd=&amp;docid=XBnRa6o-AhQkWM&amp;tbnid=j3YdQYFHuzipSM:&amp;ved=&amp;url=http://www.zdnet.com/photos-red-bull-racings-f1-factory-3040151319/&amp;ei=PwSsUc_UCsSnlAX6vYGoBA&amp;psig=AFQjCNFaneVmGUw58eO2EEhSvKl4DwEaDQ&amp;ust=1370314175513661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1875" name="标题 1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286000"/>
            <a:ext cx="8959850" cy="1470025"/>
          </a:xfrm>
        </p:spPr>
        <p:txBody>
          <a:bodyPr/>
          <a:lstStyle/>
          <a:p>
            <a:pPr marL="0" indent="0" eaLnBrk="1" hangingPunct="1"/>
            <a:r>
              <a:rPr lang="zh-CN" altLang="en-US" sz="4800" b="1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虚拟设计制造技术在发电机</a:t>
            </a:r>
            <a:r>
              <a:rPr lang="en-US" altLang="zh-CN" sz="4800" b="1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4800" b="1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4800" b="1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励磁系统中的应用</a:t>
            </a:r>
            <a:endParaRPr lang="zh-CN" sz="4800" b="1" smtClean="0">
              <a:solidFill>
                <a:srgbClr val="0070C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591876" name="副标题 2"/>
          <p:cNvSpPr>
            <a:spLocks noChangeArrowheads="1"/>
          </p:cNvSpPr>
          <p:nvPr/>
        </p:nvSpPr>
        <p:spPr bwMode="auto">
          <a:xfrm>
            <a:off x="1428750" y="4724400"/>
            <a:ext cx="6400800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buFontTx/>
              <a:buNone/>
            </a:pPr>
            <a:r>
              <a:rPr lang="zh-CN" altLang="en-US" sz="2800" b="1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国电南瑞科技股份有限公司</a:t>
            </a:r>
            <a:endParaRPr lang="en-US" altLang="zh-CN" sz="2800" b="1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 algn="ctr">
              <a:buFontTx/>
              <a:buNone/>
            </a:pPr>
            <a:r>
              <a:rPr lang="zh-CN" altLang="en-US" sz="2800" b="1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南京电气控制分公司</a:t>
            </a:r>
            <a:endParaRPr lang="en-US" altLang="zh-CN" sz="2800" b="1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 algn="ctr">
              <a:buFontTx/>
              <a:buNone/>
            </a:pPr>
            <a:endParaRPr lang="en-US" sz="2800" b="1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428" y="-75381"/>
            <a:ext cx="1449325" cy="10861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_重点工作\_田湾励磁改造\_项目执行\参考\田湾.bmp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446" y="-48332"/>
            <a:ext cx="1550582" cy="10320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D:\暂存\三峡700MW机组励磁系统-南瑞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854" y="-44251"/>
            <a:ext cx="1955070" cy="1063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灯片编号占位符 5"/>
          <p:cNvSpPr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C3428918-3279-4CDD-BDA8-F73991661E45}" type="slidenum">
              <a:rPr lang="zh-CN" altLang="en-US"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10</a:t>
            </a:fld>
            <a:endParaRPr lang="en-US" altLang="zh-CN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1091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01092" name="TextBox 8"/>
          <p:cNvSpPr>
            <a:spLocks noChangeArrowheads="1"/>
          </p:cNvSpPr>
          <p:nvPr/>
        </p:nvSpPr>
        <p:spPr bwMode="auto">
          <a:xfrm>
            <a:off x="0" y="3068638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1093" name="TextBox 8"/>
          <p:cNvSpPr>
            <a:spLocks noChangeArrowheads="1"/>
          </p:cNvSpPr>
          <p:nvPr/>
        </p:nvSpPr>
        <p:spPr bwMode="auto">
          <a:xfrm>
            <a:off x="0" y="2628900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1094" name="TextBox 8"/>
          <p:cNvSpPr>
            <a:spLocks noChangeArrowheads="1"/>
          </p:cNvSpPr>
          <p:nvPr/>
        </p:nvSpPr>
        <p:spPr bwMode="auto">
          <a:xfrm>
            <a:off x="0" y="2628900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1095" name="TextBox 8"/>
          <p:cNvSpPr>
            <a:spLocks noChangeArrowheads="1"/>
          </p:cNvSpPr>
          <p:nvPr/>
        </p:nvSpPr>
        <p:spPr bwMode="auto">
          <a:xfrm>
            <a:off x="-131763" y="2628900"/>
            <a:ext cx="5254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1096" name="TextBox 8"/>
          <p:cNvSpPr>
            <a:spLocks noChangeArrowheads="1"/>
          </p:cNvSpPr>
          <p:nvPr/>
        </p:nvSpPr>
        <p:spPr bwMode="auto">
          <a:xfrm>
            <a:off x="-131763" y="2628900"/>
            <a:ext cx="5254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1097" name="TextBox 8"/>
          <p:cNvSpPr>
            <a:spLocks noChangeArrowheads="1"/>
          </p:cNvSpPr>
          <p:nvPr/>
        </p:nvSpPr>
        <p:spPr bwMode="auto">
          <a:xfrm>
            <a:off x="-131763" y="2628900"/>
            <a:ext cx="5254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1098" name="TextBox 18"/>
          <p:cNvSpPr>
            <a:spLocks noChangeArrowheads="1"/>
          </p:cNvSpPr>
          <p:nvPr/>
        </p:nvSpPr>
        <p:spPr bwMode="auto">
          <a:xfrm>
            <a:off x="-168275" y="1779588"/>
            <a:ext cx="5381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主要部件</a:t>
            </a:r>
            <a:endParaRPr lang="zh-CN" altLang="en-US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1099" name="TextBox 8"/>
          <p:cNvSpPr>
            <a:spLocks noChangeArrowheads="1"/>
          </p:cNvSpPr>
          <p:nvPr/>
        </p:nvSpPr>
        <p:spPr bwMode="auto">
          <a:xfrm>
            <a:off x="6350" y="2781300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1100" name="TextBox 8"/>
          <p:cNvSpPr>
            <a:spLocks noChangeArrowheads="1"/>
          </p:cNvSpPr>
          <p:nvPr/>
        </p:nvSpPr>
        <p:spPr bwMode="auto">
          <a:xfrm>
            <a:off x="6350" y="2781300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1101" name="TextBox 8"/>
          <p:cNvSpPr>
            <a:spLocks noChangeArrowheads="1"/>
          </p:cNvSpPr>
          <p:nvPr/>
        </p:nvSpPr>
        <p:spPr bwMode="auto">
          <a:xfrm>
            <a:off x="6350" y="2781300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1102" name="Content Placeholder 2"/>
          <p:cNvSpPr>
            <a:spLocks noGrp="1" noChangeArrowheads="1"/>
          </p:cNvSpPr>
          <p:nvPr/>
        </p:nvSpPr>
        <p:spPr bwMode="auto">
          <a:xfrm>
            <a:off x="838200" y="1066800"/>
            <a:ext cx="457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可以使用不同类型的后处理：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云图/矢量图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截面、流线以及孤立面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将对称模型以及有周期边界的模型转换为全模型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流量、力以及力系数，面积平均以及质量平均量报告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检测随着时间变化的数据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XY图</a:t>
            </a:r>
            <a:endParaRPr lang="en-US" sz="200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601103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412875"/>
            <a:ext cx="2519362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1104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500438"/>
            <a:ext cx="3311525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1105" name="标题 1"/>
          <p:cNvSpPr>
            <a:spLocks noChangeArrowheads="1"/>
          </p:cNvSpPr>
          <p:nvPr/>
        </p:nvSpPr>
        <p:spPr bwMode="auto">
          <a:xfrm>
            <a:off x="2963863" y="3810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zh-CN" altLang="en-US" sz="28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仿真软件基本功能</a:t>
            </a:r>
            <a:endParaRPr lang="zh-CN" altLang="en-US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1106" name="圆角矩形 17"/>
          <p:cNvSpPr>
            <a:spLocks noChangeArrowheads="1"/>
          </p:cNvSpPr>
          <p:nvPr/>
        </p:nvSpPr>
        <p:spPr bwMode="auto">
          <a:xfrm>
            <a:off x="-158750" y="1700213"/>
            <a:ext cx="666750" cy="4192587"/>
          </a:xfrm>
          <a:prstGeom prst="roundRect">
            <a:avLst>
              <a:gd name="adj" fmla="val 16667"/>
            </a:avLst>
          </a:prstGeom>
          <a:solidFill>
            <a:srgbClr val="F25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1107" name="TextBox 18"/>
          <p:cNvSpPr>
            <a:spLocks noChangeArrowheads="1"/>
          </p:cNvSpPr>
          <p:nvPr/>
        </p:nvSpPr>
        <p:spPr bwMode="auto">
          <a:xfrm>
            <a:off x="-15875" y="1931988"/>
            <a:ext cx="538163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虚拟设计制造技术介绍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灯片编号占位符 5"/>
          <p:cNvSpPr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D1FD11C3-43DF-4BA2-A6AC-7F4BB2E1429E}" type="slidenum">
              <a:rPr lang="zh-CN" altLang="en-US"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11</a:t>
            </a:fld>
            <a:endParaRPr lang="en-US" altLang="zh-CN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2115" name="Rectangle 15"/>
          <p:cNvSpPr>
            <a:spLocks noChangeArrowheads="1"/>
          </p:cNvSpPr>
          <p:nvPr/>
        </p:nvSpPr>
        <p:spPr bwMode="auto">
          <a:xfrm>
            <a:off x="22860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02116" name="TextBox 8"/>
          <p:cNvSpPr>
            <a:spLocks noChangeArrowheads="1"/>
          </p:cNvSpPr>
          <p:nvPr/>
        </p:nvSpPr>
        <p:spPr bwMode="auto">
          <a:xfrm>
            <a:off x="0" y="3068638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2117" name="TextBox 8"/>
          <p:cNvSpPr>
            <a:spLocks noChangeArrowheads="1"/>
          </p:cNvSpPr>
          <p:nvPr/>
        </p:nvSpPr>
        <p:spPr bwMode="auto">
          <a:xfrm>
            <a:off x="0" y="2628900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2118" name="TextBox 8"/>
          <p:cNvSpPr>
            <a:spLocks noChangeArrowheads="1"/>
          </p:cNvSpPr>
          <p:nvPr/>
        </p:nvSpPr>
        <p:spPr bwMode="auto">
          <a:xfrm>
            <a:off x="0" y="2628900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2119" name="TextBox 8"/>
          <p:cNvSpPr>
            <a:spLocks noChangeArrowheads="1"/>
          </p:cNvSpPr>
          <p:nvPr/>
        </p:nvSpPr>
        <p:spPr bwMode="auto">
          <a:xfrm>
            <a:off x="-131763" y="2628900"/>
            <a:ext cx="5254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2120" name="TextBox 8"/>
          <p:cNvSpPr>
            <a:spLocks noChangeArrowheads="1"/>
          </p:cNvSpPr>
          <p:nvPr/>
        </p:nvSpPr>
        <p:spPr bwMode="auto">
          <a:xfrm>
            <a:off x="-131763" y="2628900"/>
            <a:ext cx="5254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2121" name="TextBox 8"/>
          <p:cNvSpPr>
            <a:spLocks noChangeArrowheads="1"/>
          </p:cNvSpPr>
          <p:nvPr/>
        </p:nvSpPr>
        <p:spPr bwMode="auto">
          <a:xfrm>
            <a:off x="-131763" y="2628900"/>
            <a:ext cx="5254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2122" name="TextBox 18"/>
          <p:cNvSpPr>
            <a:spLocks noChangeArrowheads="1"/>
          </p:cNvSpPr>
          <p:nvPr/>
        </p:nvSpPr>
        <p:spPr bwMode="auto">
          <a:xfrm>
            <a:off x="-168275" y="1779588"/>
            <a:ext cx="5381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主要部件</a:t>
            </a:r>
            <a:endParaRPr lang="zh-CN" altLang="en-US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2123" name="TextBox 8"/>
          <p:cNvSpPr>
            <a:spLocks noChangeArrowheads="1"/>
          </p:cNvSpPr>
          <p:nvPr/>
        </p:nvSpPr>
        <p:spPr bwMode="auto">
          <a:xfrm>
            <a:off x="6350" y="2781300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2124" name="TextBox 8"/>
          <p:cNvSpPr>
            <a:spLocks noChangeArrowheads="1"/>
          </p:cNvSpPr>
          <p:nvPr/>
        </p:nvSpPr>
        <p:spPr bwMode="auto">
          <a:xfrm>
            <a:off x="6350" y="2781300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2125" name="TextBox 8"/>
          <p:cNvSpPr>
            <a:spLocks noChangeArrowheads="1"/>
          </p:cNvSpPr>
          <p:nvPr/>
        </p:nvSpPr>
        <p:spPr bwMode="auto">
          <a:xfrm>
            <a:off x="6350" y="2781300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2126" name="标题 1"/>
          <p:cNvSpPr>
            <a:spLocks noChangeArrowheads="1"/>
          </p:cNvSpPr>
          <p:nvPr/>
        </p:nvSpPr>
        <p:spPr bwMode="auto">
          <a:xfrm>
            <a:off x="2895600" y="3429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zh-CN" altLang="en-US" sz="28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仿真过程</a:t>
            </a:r>
            <a:endParaRPr lang="zh-CN" altLang="en-US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02127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832167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2128" name="圆角矩形 17"/>
          <p:cNvSpPr>
            <a:spLocks noChangeArrowheads="1"/>
          </p:cNvSpPr>
          <p:nvPr/>
        </p:nvSpPr>
        <p:spPr bwMode="auto">
          <a:xfrm>
            <a:off x="-158750" y="1700213"/>
            <a:ext cx="666750" cy="4192587"/>
          </a:xfrm>
          <a:prstGeom prst="roundRect">
            <a:avLst>
              <a:gd name="adj" fmla="val 16667"/>
            </a:avLst>
          </a:prstGeom>
          <a:solidFill>
            <a:srgbClr val="F25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2129" name="TextBox 18"/>
          <p:cNvSpPr>
            <a:spLocks noChangeArrowheads="1"/>
          </p:cNvSpPr>
          <p:nvPr/>
        </p:nvSpPr>
        <p:spPr bwMode="auto">
          <a:xfrm>
            <a:off x="-15875" y="1931988"/>
            <a:ext cx="538163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虚拟设计制造技术介绍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AutoShape 3"/>
          <p:cNvSpPr>
            <a:spLocks noChangeArrowheads="1"/>
          </p:cNvSpPr>
          <p:nvPr/>
        </p:nvSpPr>
        <p:spPr bwMode="auto">
          <a:xfrm rot="5400000">
            <a:off x="-1620838" y="1433513"/>
            <a:ext cx="4429125" cy="44196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600"/>
              <a:gd name="T22" fmla="*/ 0 h 21600"/>
              <a:gd name="T23" fmla="*/ 21600 w 21600"/>
              <a:gd name="T24" fmla="*/ 21600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lnTo>
                  <a:pt x="323" y="10641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8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03139" name="AutoShape 2"/>
          <p:cNvSpPr>
            <a:spLocks noChangeArrowheads="1"/>
          </p:cNvSpPr>
          <p:nvPr/>
        </p:nvSpPr>
        <p:spPr bwMode="auto">
          <a:xfrm rot="5400000">
            <a:off x="-1189832" y="1862932"/>
            <a:ext cx="3503613" cy="35496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600"/>
              <a:gd name="T19" fmla="*/ 0 h 21600"/>
              <a:gd name="T20" fmla="*/ 21600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0736" y="10800"/>
                </a:moveTo>
                <a:cubicBezTo>
                  <a:pt x="10736" y="10764"/>
                  <a:pt x="10764" y="10736"/>
                  <a:pt x="10800" y="10736"/>
                </a:cubicBezTo>
                <a:cubicBezTo>
                  <a:pt x="10835" y="10735"/>
                  <a:pt x="10863" y="10764"/>
                  <a:pt x="10864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10736" y="10800"/>
                </a:lnTo>
                <a:close/>
              </a:path>
            </a:pathLst>
          </a:custGeom>
          <a:gradFill rotWithShape="1">
            <a:gsLst>
              <a:gs pos="0">
                <a:srgbClr val="A8A8E2"/>
              </a:gs>
              <a:gs pos="34998">
                <a:srgbClr val="C3C3EA"/>
              </a:gs>
              <a:gs pos="100000">
                <a:srgbClr val="E6E6F8"/>
              </a:gs>
            </a:gsLst>
            <a:lin ang="5400000" scaled="1"/>
          </a:gradFill>
          <a:ln w="9525">
            <a:solidFill>
              <a:srgbClr val="2D2D8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03140" name="Text Box 39"/>
          <p:cNvSpPr>
            <a:spLocks noChangeArrowheads="1"/>
          </p:cNvSpPr>
          <p:nvPr/>
        </p:nvSpPr>
        <p:spPr bwMode="auto">
          <a:xfrm>
            <a:off x="914400" y="2514600"/>
            <a:ext cx="5334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主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要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内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容</a:t>
            </a:r>
            <a:endParaRPr lang="zh-CN" altLang="en-US" sz="1800">
              <a:solidFill>
                <a:srgbClr val="0070C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603141" name="Group 7"/>
          <p:cNvGrpSpPr>
            <a:grpSpLocks/>
          </p:cNvGrpSpPr>
          <p:nvPr/>
        </p:nvGrpSpPr>
        <p:grpSpPr bwMode="auto">
          <a:xfrm>
            <a:off x="2057400" y="1905000"/>
            <a:ext cx="6534150" cy="530225"/>
            <a:chOff x="0" y="0"/>
            <a:chExt cx="4116" cy="334"/>
          </a:xfrm>
        </p:grpSpPr>
        <p:sp>
          <p:nvSpPr>
            <p:cNvPr id="603162" name="AutoShape 18"/>
            <p:cNvSpPr>
              <a:spLocks noChangeArrowheads="1"/>
            </p:cNvSpPr>
            <p:nvPr/>
          </p:nvSpPr>
          <p:spPr bwMode="auto">
            <a:xfrm>
              <a:off x="233" y="0"/>
              <a:ext cx="3040" cy="33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BE0E3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zh-CN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603163" name="Group 9"/>
            <p:cNvGrpSpPr>
              <a:grpSpLocks/>
            </p:cNvGrpSpPr>
            <p:nvPr/>
          </p:nvGrpSpPr>
          <p:grpSpPr bwMode="auto">
            <a:xfrm>
              <a:off x="0" y="10"/>
              <a:ext cx="316" cy="316"/>
              <a:chOff x="0" y="0"/>
              <a:chExt cx="526" cy="526"/>
            </a:xfrm>
          </p:grpSpPr>
          <p:sp>
            <p:nvSpPr>
              <p:cNvPr id="603166" name="Oval 2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6" cy="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03167" name="Oval 21"/>
              <p:cNvSpPr>
                <a:spLocks noChangeArrowheads="1"/>
              </p:cNvSpPr>
              <p:nvPr/>
            </p:nvSpPr>
            <p:spPr bwMode="auto">
              <a:xfrm>
                <a:off x="51" y="53"/>
                <a:ext cx="425" cy="425"/>
              </a:xfrm>
              <a:prstGeom prst="ellipse">
                <a:avLst/>
              </a:prstGeom>
              <a:gradFill rotWithShape="1">
                <a:gsLst>
                  <a:gs pos="0">
                    <a:srgbClr val="10E470"/>
                  </a:gs>
                  <a:gs pos="100000">
                    <a:srgbClr val="098340"/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03168" name="Oval 22"/>
              <p:cNvSpPr>
                <a:spLocks noChangeArrowheads="1"/>
              </p:cNvSpPr>
              <p:nvPr/>
            </p:nvSpPr>
            <p:spPr bwMode="auto">
              <a:xfrm>
                <a:off x="59" y="63"/>
                <a:ext cx="406" cy="406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A2A2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03169" name="Oval 23"/>
              <p:cNvSpPr>
                <a:spLocks noChangeArrowheads="1"/>
              </p:cNvSpPr>
              <p:nvPr/>
            </p:nvSpPr>
            <p:spPr bwMode="auto">
              <a:xfrm>
                <a:off x="69" y="88"/>
                <a:ext cx="265" cy="26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E9940B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03170" name="Oval 24"/>
              <p:cNvSpPr>
                <a:spLocks noChangeArrowheads="1"/>
              </p:cNvSpPr>
              <p:nvPr/>
            </p:nvSpPr>
            <p:spPr bwMode="auto">
              <a:xfrm>
                <a:off x="76" y="77"/>
                <a:ext cx="366" cy="366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2C2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603164" name="Text Box 40"/>
            <p:cNvSpPr>
              <a:spLocks noChangeArrowheads="1"/>
            </p:cNvSpPr>
            <p:nvPr/>
          </p:nvSpPr>
          <p:spPr bwMode="auto">
            <a:xfrm>
              <a:off x="38" y="29"/>
              <a:ext cx="23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2400">
                  <a:solidFill>
                    <a:srgbClr val="9933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</a:t>
              </a:r>
              <a:endParaRPr lang="zh-CN" altLang="en-US" sz="18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03165" name="Text Box 45"/>
            <p:cNvSpPr>
              <a:spLocks noChangeArrowheads="1"/>
            </p:cNvSpPr>
            <p:nvPr/>
          </p:nvSpPr>
          <p:spPr bwMode="auto">
            <a:xfrm>
              <a:off x="276" y="19"/>
              <a:ext cx="384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zh-CN" altLang="en-US" sz="2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</a:t>
              </a:r>
              <a:r>
                <a:rPr lang="zh-CN" altLang="en-US" sz="240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背景和意义</a:t>
              </a:r>
              <a:endParaRPr lang="zh-CN" altLang="en-US" sz="24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03142" name="Group 17"/>
          <p:cNvGrpSpPr>
            <a:grpSpLocks/>
          </p:cNvGrpSpPr>
          <p:nvPr/>
        </p:nvGrpSpPr>
        <p:grpSpPr bwMode="auto">
          <a:xfrm>
            <a:off x="2476500" y="3276600"/>
            <a:ext cx="5676900" cy="550863"/>
            <a:chOff x="0" y="0"/>
            <a:chExt cx="3576" cy="347"/>
          </a:xfrm>
        </p:grpSpPr>
        <p:sp>
          <p:nvSpPr>
            <p:cNvPr id="603153" name="AutoShape 11"/>
            <p:cNvSpPr>
              <a:spLocks noChangeArrowheads="1"/>
            </p:cNvSpPr>
            <p:nvPr/>
          </p:nvSpPr>
          <p:spPr bwMode="auto">
            <a:xfrm>
              <a:off x="214" y="0"/>
              <a:ext cx="3041" cy="33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BE0E3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603154" name="Group 19"/>
            <p:cNvGrpSpPr>
              <a:grpSpLocks/>
            </p:cNvGrpSpPr>
            <p:nvPr/>
          </p:nvGrpSpPr>
          <p:grpSpPr bwMode="auto">
            <a:xfrm>
              <a:off x="0" y="31"/>
              <a:ext cx="316" cy="316"/>
              <a:chOff x="0" y="0"/>
              <a:chExt cx="526" cy="526"/>
            </a:xfrm>
          </p:grpSpPr>
          <p:sp>
            <p:nvSpPr>
              <p:cNvPr id="603157" name="Oval 1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6" cy="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03158" name="Oval 14"/>
              <p:cNvSpPr>
                <a:spLocks noChangeArrowheads="1"/>
              </p:cNvSpPr>
              <p:nvPr/>
            </p:nvSpPr>
            <p:spPr bwMode="auto">
              <a:xfrm>
                <a:off x="51" y="53"/>
                <a:ext cx="425" cy="425"/>
              </a:xfrm>
              <a:prstGeom prst="ellipse">
                <a:avLst/>
              </a:prstGeom>
              <a:gradFill rotWithShape="1">
                <a:gsLst>
                  <a:gs pos="0">
                    <a:srgbClr val="10E470"/>
                  </a:gs>
                  <a:gs pos="100000">
                    <a:srgbClr val="098340"/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03159" name="Oval 15"/>
              <p:cNvSpPr>
                <a:spLocks noChangeArrowheads="1"/>
              </p:cNvSpPr>
              <p:nvPr/>
            </p:nvSpPr>
            <p:spPr bwMode="auto">
              <a:xfrm>
                <a:off x="59" y="63"/>
                <a:ext cx="406" cy="406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A2A2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03160" name="Oval 16"/>
              <p:cNvSpPr>
                <a:spLocks noChangeArrowheads="1"/>
              </p:cNvSpPr>
              <p:nvPr/>
            </p:nvSpPr>
            <p:spPr bwMode="auto">
              <a:xfrm>
                <a:off x="69" y="88"/>
                <a:ext cx="265" cy="26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E9940B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03161" name="Oval 17"/>
              <p:cNvSpPr>
                <a:spLocks noChangeArrowheads="1"/>
              </p:cNvSpPr>
              <p:nvPr/>
            </p:nvSpPr>
            <p:spPr bwMode="auto">
              <a:xfrm>
                <a:off x="76" y="77"/>
                <a:ext cx="366" cy="366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2C2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603155" name="Text Box 41"/>
            <p:cNvSpPr>
              <a:spLocks noChangeArrowheads="1"/>
            </p:cNvSpPr>
            <p:nvPr/>
          </p:nvSpPr>
          <p:spPr bwMode="auto">
            <a:xfrm>
              <a:off x="34" y="76"/>
              <a:ext cx="21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</a:t>
              </a:r>
              <a:endParaRPr lang="zh-CN" altLang="en-US" sz="18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03156" name="Text Box 46"/>
            <p:cNvSpPr>
              <a:spLocks noChangeArrowheads="1"/>
            </p:cNvSpPr>
            <p:nvPr/>
          </p:nvSpPr>
          <p:spPr bwMode="auto">
            <a:xfrm>
              <a:off x="306" y="17"/>
              <a:ext cx="327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zh-CN" altLang="en-US" sz="240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虚拟设计制造技术介绍</a:t>
              </a:r>
              <a:endParaRPr lang="zh-CN" altLang="en-US" sz="24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03143" name="Group 27"/>
          <p:cNvGrpSpPr>
            <a:grpSpLocks/>
          </p:cNvGrpSpPr>
          <p:nvPr/>
        </p:nvGrpSpPr>
        <p:grpSpPr bwMode="auto">
          <a:xfrm>
            <a:off x="2133600" y="4597400"/>
            <a:ext cx="6019800" cy="550863"/>
            <a:chOff x="0" y="107"/>
            <a:chExt cx="3532" cy="347"/>
          </a:xfrm>
        </p:grpSpPr>
        <p:sp>
          <p:nvSpPr>
            <p:cNvPr id="603144" name="AutoShape 11"/>
            <p:cNvSpPr>
              <a:spLocks noChangeArrowheads="1"/>
            </p:cNvSpPr>
            <p:nvPr/>
          </p:nvSpPr>
          <p:spPr bwMode="auto">
            <a:xfrm>
              <a:off x="214" y="107"/>
              <a:ext cx="3041" cy="33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BE0E3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603145" name="Group 29"/>
            <p:cNvGrpSpPr>
              <a:grpSpLocks/>
            </p:cNvGrpSpPr>
            <p:nvPr/>
          </p:nvGrpSpPr>
          <p:grpSpPr bwMode="auto">
            <a:xfrm>
              <a:off x="0" y="138"/>
              <a:ext cx="316" cy="316"/>
              <a:chOff x="0" y="0"/>
              <a:chExt cx="526" cy="526"/>
            </a:xfrm>
          </p:grpSpPr>
          <p:sp>
            <p:nvSpPr>
              <p:cNvPr id="603148" name="Oval 1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6" cy="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03149" name="Oval 14"/>
              <p:cNvSpPr>
                <a:spLocks noChangeArrowheads="1"/>
              </p:cNvSpPr>
              <p:nvPr/>
            </p:nvSpPr>
            <p:spPr bwMode="auto">
              <a:xfrm>
                <a:off x="51" y="53"/>
                <a:ext cx="425" cy="425"/>
              </a:xfrm>
              <a:prstGeom prst="ellipse">
                <a:avLst/>
              </a:prstGeom>
              <a:gradFill rotWithShape="1">
                <a:gsLst>
                  <a:gs pos="0">
                    <a:srgbClr val="10E470"/>
                  </a:gs>
                  <a:gs pos="100000">
                    <a:srgbClr val="098340"/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03150" name="Oval 15"/>
              <p:cNvSpPr>
                <a:spLocks noChangeArrowheads="1"/>
              </p:cNvSpPr>
              <p:nvPr/>
            </p:nvSpPr>
            <p:spPr bwMode="auto">
              <a:xfrm>
                <a:off x="59" y="63"/>
                <a:ext cx="406" cy="406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A2A2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03151" name="Oval 16"/>
              <p:cNvSpPr>
                <a:spLocks noChangeArrowheads="1"/>
              </p:cNvSpPr>
              <p:nvPr/>
            </p:nvSpPr>
            <p:spPr bwMode="auto">
              <a:xfrm>
                <a:off x="69" y="88"/>
                <a:ext cx="265" cy="26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E9940B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03152" name="Oval 17"/>
              <p:cNvSpPr>
                <a:spLocks noChangeArrowheads="1"/>
              </p:cNvSpPr>
              <p:nvPr/>
            </p:nvSpPr>
            <p:spPr bwMode="auto">
              <a:xfrm>
                <a:off x="76" y="77"/>
                <a:ext cx="366" cy="366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2C2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603146" name="Text Box 41"/>
            <p:cNvSpPr>
              <a:spLocks noChangeArrowheads="1"/>
            </p:cNvSpPr>
            <p:nvPr/>
          </p:nvSpPr>
          <p:spPr bwMode="auto">
            <a:xfrm>
              <a:off x="50" y="183"/>
              <a:ext cx="21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3</a:t>
              </a:r>
              <a:endParaRPr lang="zh-CN" altLang="en-US" sz="18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03147" name="Text Box 46"/>
            <p:cNvSpPr>
              <a:spLocks noChangeArrowheads="1"/>
            </p:cNvSpPr>
            <p:nvPr/>
          </p:nvSpPr>
          <p:spPr bwMode="auto">
            <a:xfrm>
              <a:off x="288" y="116"/>
              <a:ext cx="324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zh-CN" altLang="en-US" sz="2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虚拟设计制造技术在励磁系统中的应用</a:t>
              </a:r>
              <a:endParaRPr lang="zh-CN" altLang="en-US" sz="1800">
                <a:solidFill>
                  <a:srgbClr val="FF0000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灯片编号占位符 5"/>
          <p:cNvSpPr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B6ED6D2E-6A9A-47C3-8BD5-9B7BDA167870}" type="slidenum">
              <a:rPr lang="zh-CN" altLang="en-US"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13</a:t>
            </a:fld>
            <a:endParaRPr lang="en-US" altLang="zh-CN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4163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04164" name="TextBox 8"/>
          <p:cNvSpPr>
            <a:spLocks noChangeArrowheads="1"/>
          </p:cNvSpPr>
          <p:nvPr/>
        </p:nvSpPr>
        <p:spPr bwMode="auto">
          <a:xfrm>
            <a:off x="0" y="3068638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4165" name="TextBox 8"/>
          <p:cNvSpPr>
            <a:spLocks noChangeArrowheads="1"/>
          </p:cNvSpPr>
          <p:nvPr/>
        </p:nvSpPr>
        <p:spPr bwMode="auto">
          <a:xfrm>
            <a:off x="0" y="2628900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4166" name="TextBox 8"/>
          <p:cNvSpPr>
            <a:spLocks noChangeArrowheads="1"/>
          </p:cNvSpPr>
          <p:nvPr/>
        </p:nvSpPr>
        <p:spPr bwMode="auto">
          <a:xfrm>
            <a:off x="0" y="2628900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4167" name="TextBox 8"/>
          <p:cNvSpPr>
            <a:spLocks noChangeArrowheads="1"/>
          </p:cNvSpPr>
          <p:nvPr/>
        </p:nvSpPr>
        <p:spPr bwMode="auto">
          <a:xfrm>
            <a:off x="-131763" y="2628900"/>
            <a:ext cx="5254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4168" name="TextBox 8"/>
          <p:cNvSpPr>
            <a:spLocks noChangeArrowheads="1"/>
          </p:cNvSpPr>
          <p:nvPr/>
        </p:nvSpPr>
        <p:spPr bwMode="auto">
          <a:xfrm>
            <a:off x="-131763" y="2628900"/>
            <a:ext cx="5254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4169" name="TextBox 8"/>
          <p:cNvSpPr>
            <a:spLocks noChangeArrowheads="1"/>
          </p:cNvSpPr>
          <p:nvPr/>
        </p:nvSpPr>
        <p:spPr bwMode="auto">
          <a:xfrm>
            <a:off x="-131763" y="2628900"/>
            <a:ext cx="5254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4170" name="TextBox 18"/>
          <p:cNvSpPr>
            <a:spLocks noChangeArrowheads="1"/>
          </p:cNvSpPr>
          <p:nvPr/>
        </p:nvSpPr>
        <p:spPr bwMode="auto">
          <a:xfrm>
            <a:off x="-168275" y="1779588"/>
            <a:ext cx="5381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主要部件</a:t>
            </a:r>
            <a:endParaRPr lang="zh-CN" altLang="en-US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4171" name="TextBox 8"/>
          <p:cNvSpPr>
            <a:spLocks noChangeArrowheads="1"/>
          </p:cNvSpPr>
          <p:nvPr/>
        </p:nvSpPr>
        <p:spPr bwMode="auto">
          <a:xfrm>
            <a:off x="6350" y="2781300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4172" name="TextBox 8"/>
          <p:cNvSpPr>
            <a:spLocks noChangeArrowheads="1"/>
          </p:cNvSpPr>
          <p:nvPr/>
        </p:nvSpPr>
        <p:spPr bwMode="auto">
          <a:xfrm>
            <a:off x="6350" y="2781300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4173" name="TextBox 8"/>
          <p:cNvSpPr>
            <a:spLocks noChangeArrowheads="1"/>
          </p:cNvSpPr>
          <p:nvPr/>
        </p:nvSpPr>
        <p:spPr bwMode="auto">
          <a:xfrm>
            <a:off x="6350" y="2781300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4174" name="圆角矩形 17"/>
          <p:cNvSpPr>
            <a:spLocks noChangeArrowheads="1"/>
          </p:cNvSpPr>
          <p:nvPr/>
        </p:nvSpPr>
        <p:spPr bwMode="auto">
          <a:xfrm>
            <a:off x="-158750" y="2057400"/>
            <a:ext cx="666750" cy="3429000"/>
          </a:xfrm>
          <a:prstGeom prst="roundRect">
            <a:avLst>
              <a:gd name="adj" fmla="val 16667"/>
            </a:avLst>
          </a:prstGeom>
          <a:solidFill>
            <a:srgbClr val="F25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4175" name="TextBox 18"/>
          <p:cNvSpPr>
            <a:spLocks noChangeArrowheads="1"/>
          </p:cNvSpPr>
          <p:nvPr/>
        </p:nvSpPr>
        <p:spPr bwMode="auto">
          <a:xfrm>
            <a:off x="-111125" y="2235200"/>
            <a:ext cx="538163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励磁系统</a:t>
            </a:r>
            <a:endParaRPr lang="en-US" alt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中的应用</a:t>
            </a:r>
          </a:p>
        </p:txBody>
      </p:sp>
      <p:sp>
        <p:nvSpPr>
          <p:cNvPr id="604176" name="标题 1"/>
          <p:cNvSpPr>
            <a:spLocks noChangeArrowheads="1"/>
          </p:cNvSpPr>
          <p:nvPr/>
        </p:nvSpPr>
        <p:spPr bwMode="auto">
          <a:xfrm>
            <a:off x="2895600" y="3810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zh-CN" altLang="en-US" sz="28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为什么要进行散热仿真?</a:t>
            </a:r>
            <a:endParaRPr lang="zh-CN" altLang="en-US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4177" name="Text Box 17"/>
          <p:cNvSpPr>
            <a:spLocks noChangeArrowheads="1"/>
          </p:cNvSpPr>
          <p:nvPr/>
        </p:nvSpPr>
        <p:spPr bwMode="auto">
          <a:xfrm>
            <a:off x="609600" y="992188"/>
            <a:ext cx="6324600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电力电子技术应用越来越广泛，电力电子器件的寿命取决于：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工作电压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工作电流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工作温度：器件工作时产生的热量必须散发出去，使本身的温度在规定范围内，SCR结温&lt;=125°C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zh-CN" altLang="en-US" sz="200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为什么要进行仿真？</a:t>
            </a:r>
          </a:p>
          <a:p>
            <a:pPr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zh-CN" alt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设计是否合理</a:t>
            </a:r>
          </a:p>
          <a:p>
            <a:pPr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zh-CN" alt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最热点温度不易测出</a:t>
            </a:r>
          </a:p>
          <a:p>
            <a:pPr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zh-CN" alt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有的试验不易进行：大电流容易烧毁管件     </a:t>
            </a:r>
          </a:p>
          <a:p>
            <a:pPr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zh-CN" alt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环境温度不易实现  </a:t>
            </a:r>
          </a:p>
          <a:p>
            <a:pPr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zh-CN" alt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从设计，制造到试验成本高，周期长</a:t>
            </a:r>
            <a:endParaRPr lang="zh-CN" altLang="en-US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04178" name="Picture 2" descr="http://theelectrostore.com/shopsite_sc/store/html/media/diodes-rectifiers/SCR_ABB_5STP_0365D0002_b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066800"/>
            <a:ext cx="2286000" cy="23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6" name="灯片编号占位符 5"/>
          <p:cNvSpPr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0EEBBFC9-8ED0-43AC-A4C1-CFD37D300193}" type="slidenum">
              <a:rPr lang="zh-CN" altLang="en-US"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14</a:t>
            </a:fld>
            <a:endParaRPr lang="en-US" altLang="zh-CN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5187" name="Rectangle 15"/>
          <p:cNvSpPr>
            <a:spLocks noChangeArrowheads="1"/>
          </p:cNvSpPr>
          <p:nvPr/>
        </p:nvSpPr>
        <p:spPr bwMode="auto">
          <a:xfrm>
            <a:off x="22860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05188" name="TextBox 8"/>
          <p:cNvSpPr>
            <a:spLocks noChangeArrowheads="1"/>
          </p:cNvSpPr>
          <p:nvPr/>
        </p:nvSpPr>
        <p:spPr bwMode="auto">
          <a:xfrm>
            <a:off x="0" y="3068638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5189" name="标题 1"/>
          <p:cNvSpPr>
            <a:spLocks noChangeArrowheads="1"/>
          </p:cNvSpPr>
          <p:nvPr/>
        </p:nvSpPr>
        <p:spPr bwMode="auto">
          <a:xfrm>
            <a:off x="3000375" y="36195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zh-CN" altLang="en-US" sz="28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单组铝散热器仿真结果</a:t>
            </a:r>
            <a:endParaRPr lang="zh-CN" altLang="en-US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05190" name="Picture 1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419600"/>
            <a:ext cx="26765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5191" name="Picture 1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572000"/>
            <a:ext cx="25527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5192" name="Text Box 19"/>
          <p:cNvSpPr>
            <a:spLocks noChangeArrowheads="1"/>
          </p:cNvSpPr>
          <p:nvPr/>
        </p:nvSpPr>
        <p:spPr bwMode="auto">
          <a:xfrm>
            <a:off x="838200" y="5943600"/>
            <a:ext cx="7010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200" b="1">
                <a:latin typeface="宋体" panose="02010600030101010101" pitchFamily="2" charset="-122"/>
                <a:sym typeface="宋体" panose="02010600030101010101" pitchFamily="2" charset="-122"/>
              </a:rPr>
              <a:t>         </a:t>
            </a:r>
            <a:r>
              <a:rPr lang="zh-CN" altLang="en-US" sz="1400" b="1">
                <a:latin typeface="宋体" panose="02010600030101010101" pitchFamily="2" charset="-122"/>
                <a:sym typeface="宋体" panose="02010600030101010101" pitchFamily="2" charset="-122"/>
              </a:rPr>
              <a:t>图</a:t>
            </a:r>
            <a:r>
              <a:rPr lang="zh-CN" altLang="en-US" sz="1400" b="1"/>
              <a:t>3  </a:t>
            </a:r>
            <a:r>
              <a:rPr lang="zh-CN" altLang="en-US" sz="1400" b="1">
                <a:latin typeface="宋体" panose="02010600030101010101" pitchFamily="2" charset="-122"/>
                <a:sym typeface="宋体" panose="02010600030101010101" pitchFamily="2" charset="-122"/>
              </a:rPr>
              <a:t>残差监视图                          图</a:t>
            </a:r>
            <a:r>
              <a:rPr lang="zh-CN" altLang="en-US" sz="1400" b="1"/>
              <a:t>4 </a:t>
            </a:r>
            <a:r>
              <a:rPr lang="zh-CN" altLang="en-US" sz="1400" b="1">
                <a:latin typeface="宋体" panose="02010600030101010101" pitchFamily="2" charset="-122"/>
                <a:sym typeface="宋体" panose="02010600030101010101" pitchFamily="2" charset="-122"/>
              </a:rPr>
              <a:t>可控硅结温曲线</a:t>
            </a:r>
            <a:endParaRPr lang="zh-CN" altLang="en-US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05193" name="Picture 2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27813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5194" name="Picture 2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95400"/>
            <a:ext cx="219075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5195" name="Text Box 22"/>
          <p:cNvSpPr>
            <a:spLocks noChangeArrowheads="1"/>
          </p:cNvSpPr>
          <p:nvPr/>
        </p:nvSpPr>
        <p:spPr bwMode="auto">
          <a:xfrm>
            <a:off x="1449388" y="3810000"/>
            <a:ext cx="6780212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/>
              <a:t> </a:t>
            </a:r>
            <a:r>
              <a:rPr lang="zh-CN" altLang="en-US" sz="1400" b="1"/>
              <a:t> </a:t>
            </a:r>
            <a:r>
              <a:rPr lang="zh-CN" altLang="en-US" sz="1400" b="1">
                <a:latin typeface="宋体" panose="02010600030101010101" pitchFamily="2" charset="-122"/>
                <a:sym typeface="宋体" panose="02010600030101010101" pitchFamily="2" charset="-122"/>
              </a:rPr>
              <a:t>图</a:t>
            </a:r>
            <a:r>
              <a:rPr lang="zh-CN" altLang="en-US" sz="1400" b="1"/>
              <a:t>1 </a:t>
            </a:r>
            <a:r>
              <a:rPr lang="zh-CN" altLang="en-US" sz="1400" b="1">
                <a:latin typeface="宋体" panose="02010600030101010101" pitchFamily="2" charset="-122"/>
                <a:sym typeface="宋体" panose="02010600030101010101" pitchFamily="2" charset="-122"/>
              </a:rPr>
              <a:t>单组散热器温度场分布图             图</a:t>
            </a:r>
            <a:r>
              <a:rPr lang="zh-CN" altLang="en-US" sz="1400" b="1"/>
              <a:t>2  </a:t>
            </a:r>
            <a:r>
              <a:rPr lang="zh-CN" altLang="en-US" sz="1400" b="1">
                <a:latin typeface="宋体" panose="02010600030101010101" pitchFamily="2" charset="-122"/>
                <a:sym typeface="宋体" panose="02010600030101010101" pitchFamily="2" charset="-122"/>
              </a:rPr>
              <a:t>单组散热器空气流场分布图</a:t>
            </a:r>
            <a:endParaRPr lang="zh-CN" altLang="en-US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5196" name="圆角矩形 17"/>
          <p:cNvSpPr>
            <a:spLocks noChangeArrowheads="1"/>
          </p:cNvSpPr>
          <p:nvPr/>
        </p:nvSpPr>
        <p:spPr bwMode="auto">
          <a:xfrm>
            <a:off x="-158750" y="2057400"/>
            <a:ext cx="666750" cy="3429000"/>
          </a:xfrm>
          <a:prstGeom prst="roundRect">
            <a:avLst>
              <a:gd name="adj" fmla="val 16667"/>
            </a:avLst>
          </a:prstGeom>
          <a:solidFill>
            <a:srgbClr val="F25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5197" name="TextBox 18"/>
          <p:cNvSpPr>
            <a:spLocks noChangeArrowheads="1"/>
          </p:cNvSpPr>
          <p:nvPr/>
        </p:nvSpPr>
        <p:spPr bwMode="auto">
          <a:xfrm>
            <a:off x="-111125" y="2235200"/>
            <a:ext cx="538163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励磁系统</a:t>
            </a:r>
            <a:endParaRPr lang="en-US" alt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中的应用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0" name="灯片编号占位符 5"/>
          <p:cNvSpPr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6663705F-474B-4B6D-A6AF-D84D3890CE1B}" type="slidenum">
              <a:rPr lang="zh-CN" altLang="en-US"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15</a:t>
            </a:fld>
            <a:endParaRPr lang="en-US" altLang="zh-CN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6211" name="Rectangle 15"/>
          <p:cNvSpPr>
            <a:spLocks noChangeArrowheads="1"/>
          </p:cNvSpPr>
          <p:nvPr/>
        </p:nvSpPr>
        <p:spPr bwMode="auto">
          <a:xfrm>
            <a:off x="22860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06212" name="标题 1"/>
          <p:cNvSpPr>
            <a:spLocks noChangeArrowheads="1"/>
          </p:cNvSpPr>
          <p:nvPr/>
        </p:nvSpPr>
        <p:spPr bwMode="auto">
          <a:xfrm>
            <a:off x="2895600" y="2286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6213" name="圆角矩形 16"/>
          <p:cNvSpPr>
            <a:spLocks noChangeArrowheads="1"/>
          </p:cNvSpPr>
          <p:nvPr/>
        </p:nvSpPr>
        <p:spPr bwMode="auto">
          <a:xfrm>
            <a:off x="4295775" y="1323975"/>
            <a:ext cx="3703638" cy="2735263"/>
          </a:xfrm>
          <a:prstGeom prst="roundRect">
            <a:avLst>
              <a:gd name="adj" fmla="val 11065"/>
            </a:avLst>
          </a:prstGeom>
          <a:solidFill>
            <a:srgbClr val="F0F8F9"/>
          </a:solidFill>
          <a:ln w="25400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zh-CN" altLang="zh-CN" sz="16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06214" name="Text Box 7"/>
          <p:cNvSpPr>
            <a:spLocks noChangeArrowheads="1"/>
          </p:cNvSpPr>
          <p:nvPr/>
        </p:nvSpPr>
        <p:spPr bwMode="auto">
          <a:xfrm>
            <a:off x="4567238" y="2819400"/>
            <a:ext cx="341312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6215" name="矩形 2"/>
          <p:cNvSpPr>
            <a:spLocks noChangeArrowheads="1"/>
          </p:cNvSpPr>
          <p:nvPr/>
        </p:nvSpPr>
        <p:spPr bwMode="auto">
          <a:xfrm>
            <a:off x="4494213" y="1458913"/>
            <a:ext cx="324485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计算可控硅的发热量，仿真散热器在不同状态下的热阻，优化功率元件的选型。仿真流阻，优化结构设计。最终通过实际试验验证。</a:t>
            </a:r>
            <a:endParaRPr lang="zh-CN" altLang="en-US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06216" name="Picture 8" descr="400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343400"/>
            <a:ext cx="2622550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6217" name="Picture 2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66800"/>
            <a:ext cx="233362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6218" name="Picture 2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810000"/>
            <a:ext cx="248602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6219" name="Text Box 25"/>
          <p:cNvSpPr>
            <a:spLocks noChangeArrowheads="1"/>
          </p:cNvSpPr>
          <p:nvPr/>
        </p:nvSpPr>
        <p:spPr bwMode="auto">
          <a:xfrm>
            <a:off x="1066800" y="6477000"/>
            <a:ext cx="3251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04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200">
                <a:solidFill>
                  <a:srgbClr val="000000"/>
                </a:solidFill>
                <a:latin typeface="仿宋_GB2312" charset="-122"/>
                <a:ea typeface="仿宋_GB2312" charset="-122"/>
                <a:sym typeface="仿宋_GB2312" charset="-122"/>
              </a:rPr>
              <a:t>单组环形热管散热功率模块仿真效果</a:t>
            </a:r>
            <a:endParaRPr lang="zh-CN" altLang="en-US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6220" name="圆角矩形 17"/>
          <p:cNvSpPr>
            <a:spLocks noChangeArrowheads="1"/>
          </p:cNvSpPr>
          <p:nvPr/>
        </p:nvSpPr>
        <p:spPr bwMode="auto">
          <a:xfrm>
            <a:off x="-158750" y="2057400"/>
            <a:ext cx="666750" cy="3429000"/>
          </a:xfrm>
          <a:prstGeom prst="roundRect">
            <a:avLst>
              <a:gd name="adj" fmla="val 16667"/>
            </a:avLst>
          </a:prstGeom>
          <a:solidFill>
            <a:srgbClr val="F25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6221" name="TextBox 18"/>
          <p:cNvSpPr>
            <a:spLocks noChangeArrowheads="1"/>
          </p:cNvSpPr>
          <p:nvPr/>
        </p:nvSpPr>
        <p:spPr bwMode="auto">
          <a:xfrm>
            <a:off x="-111125" y="2235200"/>
            <a:ext cx="538163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励磁系统</a:t>
            </a:r>
            <a:endParaRPr lang="en-US" alt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中的应用</a:t>
            </a:r>
          </a:p>
        </p:txBody>
      </p:sp>
      <p:sp>
        <p:nvSpPr>
          <p:cNvPr id="606222" name="标题 1"/>
          <p:cNvSpPr>
            <a:spLocks noChangeArrowheads="1"/>
          </p:cNvSpPr>
          <p:nvPr/>
        </p:nvSpPr>
        <p:spPr bwMode="auto">
          <a:xfrm>
            <a:off x="3000375" y="36195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zh-CN" altLang="en-US" sz="28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单组热管散热器自冷仿真</a:t>
            </a:r>
            <a:endParaRPr lang="zh-CN" altLang="en-US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4" name="灯片编号占位符 5"/>
          <p:cNvSpPr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A1A47A70-83E5-4CCA-B950-19328EAB086A}" type="slidenum">
              <a:rPr lang="zh-CN" altLang="en-US"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16</a:t>
            </a:fld>
            <a:endParaRPr lang="en-US" altLang="zh-CN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7235" name="Rectangle 15"/>
          <p:cNvSpPr>
            <a:spLocks noChangeArrowheads="1"/>
          </p:cNvSpPr>
          <p:nvPr/>
        </p:nvSpPr>
        <p:spPr bwMode="auto">
          <a:xfrm>
            <a:off x="22860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07236" name="Rectangle 17"/>
          <p:cNvSpPr>
            <a:spLocks noGrp="1" noChangeArrowheads="1"/>
          </p:cNvSpPr>
          <p:nvPr/>
        </p:nvSpPr>
        <p:spPr bwMode="auto">
          <a:xfrm>
            <a:off x="838200" y="990600"/>
            <a:ext cx="381158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Tx/>
              <a:buNone/>
            </a:pPr>
            <a:r>
              <a:rPr lang="zh-CN" altLang="en-US" sz="22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CN" alt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仿真模型采用多面体网格及边界层，使得计算更准确，降低了对几何变形的敏感度，考虑了空气与物体表面的粘附作用，在此基础上综合考虑各元器件材质及空气的物理特性和试验数据。在仿真模型中，对设备安装接触传热系数的取值进行改进与优化，使得仿真模型符合励磁系统功率柜的实际状态</a:t>
            </a:r>
            <a:r>
              <a:rPr lang="zh-CN" altLang="en-US" sz="22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。</a:t>
            </a:r>
            <a:endParaRPr lang="zh-CN" altLang="en-US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07237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76400"/>
            <a:ext cx="367665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7238" name="Text Box 20"/>
          <p:cNvSpPr>
            <a:spLocks noChangeArrowheads="1"/>
          </p:cNvSpPr>
          <p:nvPr/>
        </p:nvSpPr>
        <p:spPr bwMode="auto">
          <a:xfrm>
            <a:off x="5945188" y="5029200"/>
            <a:ext cx="18272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>
                <a:latin typeface="宋体" panose="02010600030101010101" pitchFamily="2" charset="-122"/>
                <a:sym typeface="宋体" panose="02010600030101010101" pitchFamily="2" charset="-122"/>
              </a:rPr>
              <a:t>环形热管网格模型</a:t>
            </a:r>
            <a:r>
              <a:rPr lang="zh-CN" altLang="en-US" sz="1200" b="1">
                <a:latin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lang="zh-CN" altLang="en-US" sz="1000" b="1">
                <a:latin typeface="宋体" panose="02010600030101010101" pitchFamily="2" charset="-122"/>
                <a:sym typeface="宋体" panose="02010600030101010101" pitchFamily="2" charset="-122"/>
              </a:rPr>
              <a:t>              </a:t>
            </a:r>
            <a:endParaRPr lang="zh-CN" altLang="en-US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7239" name="圆角矩形 17"/>
          <p:cNvSpPr>
            <a:spLocks noChangeArrowheads="1"/>
          </p:cNvSpPr>
          <p:nvPr/>
        </p:nvSpPr>
        <p:spPr bwMode="auto">
          <a:xfrm>
            <a:off x="-158750" y="2057400"/>
            <a:ext cx="666750" cy="3429000"/>
          </a:xfrm>
          <a:prstGeom prst="roundRect">
            <a:avLst>
              <a:gd name="adj" fmla="val 16667"/>
            </a:avLst>
          </a:prstGeom>
          <a:solidFill>
            <a:srgbClr val="F25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7240" name="TextBox 18"/>
          <p:cNvSpPr>
            <a:spLocks noChangeArrowheads="1"/>
          </p:cNvSpPr>
          <p:nvPr/>
        </p:nvSpPr>
        <p:spPr bwMode="auto">
          <a:xfrm>
            <a:off x="-111125" y="2235200"/>
            <a:ext cx="538163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励磁系统</a:t>
            </a:r>
            <a:endParaRPr lang="en-US" alt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中的应用</a:t>
            </a:r>
          </a:p>
        </p:txBody>
      </p:sp>
      <p:sp>
        <p:nvSpPr>
          <p:cNvPr id="607241" name="标题 1"/>
          <p:cNvSpPr>
            <a:spLocks noChangeArrowheads="1"/>
          </p:cNvSpPr>
          <p:nvPr/>
        </p:nvSpPr>
        <p:spPr bwMode="auto">
          <a:xfrm>
            <a:off x="3000375" y="36195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zh-CN" altLang="en-US" sz="28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功率柜的仿真</a:t>
            </a:r>
            <a:endParaRPr lang="zh-CN" altLang="en-US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灯片编号占位符 5"/>
          <p:cNvSpPr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D6A1F83E-2CEB-4EC1-A8EC-BA0CFDC39AAE}" type="slidenum">
              <a:rPr lang="zh-CN" altLang="en-US"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17</a:t>
            </a:fld>
            <a:endParaRPr lang="en-US" altLang="zh-CN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8259" name="Rectangle 15"/>
          <p:cNvSpPr>
            <a:spLocks noChangeArrowheads="1"/>
          </p:cNvSpPr>
          <p:nvPr/>
        </p:nvSpPr>
        <p:spPr bwMode="auto">
          <a:xfrm>
            <a:off x="22860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08260" name="Rectangle 17"/>
          <p:cNvSpPr>
            <a:spLocks noGrp="1" noChangeArrowheads="1"/>
          </p:cNvSpPr>
          <p:nvPr/>
        </p:nvSpPr>
        <p:spPr bwMode="auto">
          <a:xfrm>
            <a:off x="533400" y="1219200"/>
            <a:ext cx="502761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Tx/>
              <a:buNone/>
            </a:pPr>
            <a:r>
              <a:rPr lang="zh-CN" altLang="en-US" sz="22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  </a:t>
            </a:r>
            <a:r>
              <a:rPr lang="zh-CN" alt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通过有仿真得到以下数据：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单只发热元器件区域的最高温度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整柜进风与出风口空气的流量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整柜热传递云图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整柜流体云图。</a:t>
            </a:r>
            <a:endParaRPr lang="en-US" sz="200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其他如进出口压力、进出口风速、风温等数据。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主要以可控硅的热平衡后的最高温度为基准进行优选。</a:t>
            </a:r>
            <a:endParaRPr lang="zh-CN" altLang="en-US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8261" name="标题 1"/>
          <p:cNvSpPr>
            <a:spLocks noChangeArrowheads="1"/>
          </p:cNvSpPr>
          <p:nvPr/>
        </p:nvSpPr>
        <p:spPr bwMode="auto">
          <a:xfrm>
            <a:off x="3022600" y="3556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zh-CN" altLang="en-US" sz="2800">
                <a:solidFill>
                  <a:schemeClr val="bg1"/>
                </a:solidFill>
                <a:latin typeface="Arial" panose="020B0604020202020204" pitchFamily="34" charset="0"/>
                <a:sym typeface="微软雅黑" panose="020B0503020204020204" pitchFamily="34" charset="-122"/>
              </a:rPr>
              <a:t>仿真要得到的数据</a:t>
            </a:r>
            <a:endParaRPr lang="zh-CN" altLang="en-US" sz="2800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08262" name="Picture 1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95400"/>
            <a:ext cx="2819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8263" name="Text Box 20"/>
          <p:cNvSpPr>
            <a:spLocks noChangeArrowheads="1"/>
          </p:cNvSpPr>
          <p:nvPr/>
        </p:nvSpPr>
        <p:spPr bwMode="auto">
          <a:xfrm>
            <a:off x="5638800" y="5486400"/>
            <a:ext cx="26670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000" b="1">
                <a:solidFill>
                  <a:srgbClr val="000000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     </a:t>
            </a:r>
            <a:r>
              <a:rPr lang="zh-CN" altLang="en-US" sz="1000" b="1">
                <a:solidFill>
                  <a:srgbClr val="000000"/>
                </a:solidFill>
              </a:rPr>
              <a:t> </a:t>
            </a:r>
            <a:r>
              <a:rPr lang="zh-CN" altLang="en-US" sz="1000">
                <a:solidFill>
                  <a:srgbClr val="000000"/>
                </a:solidFill>
              </a:rPr>
              <a:t>热管散热功率柜</a:t>
            </a:r>
            <a:r>
              <a:rPr lang="zh-CN" altLang="en-US" sz="1000">
                <a:solidFill>
                  <a:srgbClr val="000000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整柜风速云图</a:t>
            </a:r>
            <a:endParaRPr lang="zh-CN" altLang="en-US" sz="20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8264" name="圆角矩形 17"/>
          <p:cNvSpPr>
            <a:spLocks noChangeArrowheads="1"/>
          </p:cNvSpPr>
          <p:nvPr/>
        </p:nvSpPr>
        <p:spPr bwMode="auto">
          <a:xfrm>
            <a:off x="-158750" y="2057400"/>
            <a:ext cx="666750" cy="3429000"/>
          </a:xfrm>
          <a:prstGeom prst="roundRect">
            <a:avLst>
              <a:gd name="adj" fmla="val 16667"/>
            </a:avLst>
          </a:prstGeom>
          <a:solidFill>
            <a:srgbClr val="F25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8265" name="TextBox 18"/>
          <p:cNvSpPr>
            <a:spLocks noChangeArrowheads="1"/>
          </p:cNvSpPr>
          <p:nvPr/>
        </p:nvSpPr>
        <p:spPr bwMode="auto">
          <a:xfrm>
            <a:off x="-111125" y="2235200"/>
            <a:ext cx="538163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励磁系统</a:t>
            </a:r>
            <a:endParaRPr lang="en-US" alt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中的应用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2" name="灯片编号占位符 5"/>
          <p:cNvSpPr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F457684F-D33B-46EE-941E-2429B73F5DB4}" type="slidenum">
              <a:rPr lang="zh-CN" altLang="en-US"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18</a:t>
            </a:fld>
            <a:endParaRPr lang="en-US" altLang="zh-CN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9283" name="Rectangle 15"/>
          <p:cNvSpPr>
            <a:spLocks noChangeArrowheads="1"/>
          </p:cNvSpPr>
          <p:nvPr/>
        </p:nvSpPr>
        <p:spPr bwMode="auto">
          <a:xfrm>
            <a:off x="22860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09284" name="标题 1"/>
          <p:cNvSpPr>
            <a:spLocks noChangeArrowheads="1"/>
          </p:cNvSpPr>
          <p:nvPr/>
        </p:nvSpPr>
        <p:spPr bwMode="auto">
          <a:xfrm>
            <a:off x="2895600" y="2286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9285" name="Rectangle 17"/>
          <p:cNvSpPr>
            <a:spLocks noGrp="1" noChangeArrowheads="1"/>
          </p:cNvSpPr>
          <p:nvPr/>
        </p:nvSpPr>
        <p:spPr bwMode="auto">
          <a:xfrm>
            <a:off x="457200" y="1219200"/>
            <a:ext cx="5410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Tx/>
              <a:buNone/>
            </a:pPr>
            <a:r>
              <a:rPr lang="zh-CN" altLang="en-US" sz="22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   　　</a:t>
            </a:r>
            <a:r>
              <a:rPr lang="zh-CN" alt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根据仿真结果进行最佳散热设计并生产样柜，并对样柜进行热平衡试验，试验样柜在额定与极限运行状态下的各元器件发热情况，验证样柜设计是否能满足实际运行工况的要求，记录设计技术状态下样柜内部各主要发热元器件温度状态，根据温升情况优化调整仿真模型、优化功率柜散热和结构设计方案，得出功率柜结构工艺的最优设计。</a:t>
            </a:r>
            <a:endParaRPr lang="zh-CN" altLang="en-US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9286" name="标题 1"/>
          <p:cNvSpPr>
            <a:spLocks noChangeArrowheads="1"/>
          </p:cNvSpPr>
          <p:nvPr/>
        </p:nvSpPr>
        <p:spPr bwMode="auto">
          <a:xfrm>
            <a:off x="3022600" y="3556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zh-CN" altLang="en-US" sz="28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仿真验证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09287" name="Picture 1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66800"/>
            <a:ext cx="2973388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9288" name="Text Box 20"/>
          <p:cNvSpPr>
            <a:spLocks noChangeArrowheads="1"/>
          </p:cNvSpPr>
          <p:nvPr/>
        </p:nvSpPr>
        <p:spPr bwMode="auto">
          <a:xfrm>
            <a:off x="6019800" y="5029200"/>
            <a:ext cx="29733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400">
                <a:latin typeface="宋体" panose="02010600030101010101" pitchFamily="2" charset="-122"/>
                <a:sym typeface="宋体" panose="02010600030101010101" pitchFamily="2" charset="-122"/>
              </a:rPr>
              <a:t>热管散热功率柜整柜温度云图 </a:t>
            </a:r>
            <a:r>
              <a:rPr lang="zh-CN" altLang="en-US" sz="1200">
                <a:latin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lang="zh-CN" altLang="en-US" sz="1000">
                <a:latin typeface="宋体" panose="02010600030101010101" pitchFamily="2" charset="-122"/>
                <a:sym typeface="宋体" panose="02010600030101010101" pitchFamily="2" charset="-122"/>
              </a:rPr>
              <a:t>              </a:t>
            </a:r>
            <a:endParaRPr lang="zh-CN" altLang="en-US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9289" name="圆角矩形 17"/>
          <p:cNvSpPr>
            <a:spLocks noChangeArrowheads="1"/>
          </p:cNvSpPr>
          <p:nvPr/>
        </p:nvSpPr>
        <p:spPr bwMode="auto">
          <a:xfrm>
            <a:off x="-158750" y="2057400"/>
            <a:ext cx="666750" cy="3429000"/>
          </a:xfrm>
          <a:prstGeom prst="roundRect">
            <a:avLst>
              <a:gd name="adj" fmla="val 16667"/>
            </a:avLst>
          </a:prstGeom>
          <a:solidFill>
            <a:srgbClr val="F25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9290" name="TextBox 18"/>
          <p:cNvSpPr>
            <a:spLocks noChangeArrowheads="1"/>
          </p:cNvSpPr>
          <p:nvPr/>
        </p:nvSpPr>
        <p:spPr bwMode="auto">
          <a:xfrm>
            <a:off x="-111125" y="2235200"/>
            <a:ext cx="538163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励磁系统</a:t>
            </a:r>
            <a:endParaRPr lang="en-US" alt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中的应用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灯片编号占位符 5"/>
          <p:cNvSpPr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9FD03862-8D60-4525-84AC-2284187E6093}" type="slidenum">
              <a:rPr lang="zh-CN" altLang="en-US"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19</a:t>
            </a:fld>
            <a:endParaRPr lang="en-US" altLang="zh-CN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10307" name="Rectangle 15"/>
          <p:cNvSpPr>
            <a:spLocks noChangeArrowheads="1"/>
          </p:cNvSpPr>
          <p:nvPr/>
        </p:nvSpPr>
        <p:spPr bwMode="auto">
          <a:xfrm>
            <a:off x="22860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0320" name="标题 1"/>
          <p:cNvSpPr>
            <a:spLocks noChangeArrowheads="1"/>
          </p:cNvSpPr>
          <p:nvPr/>
        </p:nvSpPr>
        <p:spPr bwMode="auto">
          <a:xfrm>
            <a:off x="2895600" y="2286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10321" name="标题 1"/>
          <p:cNvSpPr>
            <a:spLocks noChangeArrowheads="1"/>
          </p:cNvSpPr>
          <p:nvPr/>
        </p:nvSpPr>
        <p:spPr bwMode="auto">
          <a:xfrm>
            <a:off x="3022600" y="3556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zh-CN" altLang="en-US" sz="28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仿真运行过程视频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圆角矩形 17"/>
          <p:cNvSpPr>
            <a:spLocks noChangeArrowheads="1"/>
          </p:cNvSpPr>
          <p:nvPr/>
        </p:nvSpPr>
        <p:spPr bwMode="auto">
          <a:xfrm>
            <a:off x="-158750" y="2057400"/>
            <a:ext cx="666750" cy="3429000"/>
          </a:xfrm>
          <a:prstGeom prst="roundRect">
            <a:avLst>
              <a:gd name="adj" fmla="val 16667"/>
            </a:avLst>
          </a:prstGeom>
          <a:solidFill>
            <a:srgbClr val="F25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TextBox 18"/>
          <p:cNvSpPr>
            <a:spLocks noChangeArrowheads="1"/>
          </p:cNvSpPr>
          <p:nvPr/>
        </p:nvSpPr>
        <p:spPr bwMode="auto">
          <a:xfrm>
            <a:off x="-111125" y="2235200"/>
            <a:ext cx="538163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励磁系统</a:t>
            </a:r>
            <a:endParaRPr lang="en-US" alt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中的应用</a:t>
            </a:r>
          </a:p>
        </p:txBody>
      </p:sp>
      <p:pic>
        <p:nvPicPr>
          <p:cNvPr id="2" name="整柜-带元器件-风速云图视频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52975" y="1839907"/>
            <a:ext cx="4114780" cy="308608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y600-带元器件-整柜温度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1999" y="1839906"/>
            <a:ext cx="4114780" cy="308608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98" name="AutoShape 3"/>
          <p:cNvSpPr>
            <a:spLocks noChangeArrowheads="1"/>
          </p:cNvSpPr>
          <p:nvPr/>
        </p:nvSpPr>
        <p:spPr bwMode="auto">
          <a:xfrm rot="5400000">
            <a:off x="-1620838" y="1433513"/>
            <a:ext cx="4429125" cy="44196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600"/>
              <a:gd name="T22" fmla="*/ 0 h 21600"/>
              <a:gd name="T23" fmla="*/ 21600 w 21600"/>
              <a:gd name="T24" fmla="*/ 21600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lnTo>
                  <a:pt x="323" y="10641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8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92899" name="AutoShape 2"/>
          <p:cNvSpPr>
            <a:spLocks noChangeArrowheads="1"/>
          </p:cNvSpPr>
          <p:nvPr/>
        </p:nvSpPr>
        <p:spPr bwMode="auto">
          <a:xfrm rot="5400000">
            <a:off x="-1189832" y="1862932"/>
            <a:ext cx="3503613" cy="35496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600"/>
              <a:gd name="T19" fmla="*/ 0 h 21600"/>
              <a:gd name="T20" fmla="*/ 21600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0736" y="10800"/>
                </a:moveTo>
                <a:cubicBezTo>
                  <a:pt x="10736" y="10764"/>
                  <a:pt x="10764" y="10736"/>
                  <a:pt x="10800" y="10736"/>
                </a:cubicBezTo>
                <a:cubicBezTo>
                  <a:pt x="10835" y="10735"/>
                  <a:pt x="10863" y="10764"/>
                  <a:pt x="10864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10736" y="10800"/>
                </a:lnTo>
                <a:close/>
              </a:path>
            </a:pathLst>
          </a:custGeom>
          <a:gradFill rotWithShape="1">
            <a:gsLst>
              <a:gs pos="0">
                <a:srgbClr val="A8A8E2"/>
              </a:gs>
              <a:gs pos="34998">
                <a:srgbClr val="C3C3EA"/>
              </a:gs>
              <a:gs pos="100000">
                <a:srgbClr val="E6E6F8"/>
              </a:gs>
            </a:gsLst>
            <a:lin ang="5400000" scaled="1"/>
          </a:gradFill>
          <a:ln w="9525">
            <a:solidFill>
              <a:srgbClr val="2D2D8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92900" name="Text Box 39"/>
          <p:cNvSpPr>
            <a:spLocks noChangeArrowheads="1"/>
          </p:cNvSpPr>
          <p:nvPr/>
        </p:nvSpPr>
        <p:spPr bwMode="auto">
          <a:xfrm>
            <a:off x="914400" y="2514600"/>
            <a:ext cx="5334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主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要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内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容</a:t>
            </a:r>
            <a:endParaRPr lang="zh-CN" altLang="en-US" sz="1800">
              <a:solidFill>
                <a:srgbClr val="0070C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592901" name="Group 7"/>
          <p:cNvGrpSpPr>
            <a:grpSpLocks/>
          </p:cNvGrpSpPr>
          <p:nvPr/>
        </p:nvGrpSpPr>
        <p:grpSpPr bwMode="auto">
          <a:xfrm>
            <a:off x="2057400" y="1905000"/>
            <a:ext cx="6534150" cy="530225"/>
            <a:chOff x="0" y="0"/>
            <a:chExt cx="4116" cy="334"/>
          </a:xfrm>
        </p:grpSpPr>
        <p:sp>
          <p:nvSpPr>
            <p:cNvPr id="592922" name="AutoShape 18"/>
            <p:cNvSpPr>
              <a:spLocks noChangeArrowheads="1"/>
            </p:cNvSpPr>
            <p:nvPr/>
          </p:nvSpPr>
          <p:spPr bwMode="auto">
            <a:xfrm>
              <a:off x="233" y="0"/>
              <a:ext cx="3040" cy="33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BE0E3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zh-CN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592923" name="Group 9"/>
            <p:cNvGrpSpPr>
              <a:grpSpLocks/>
            </p:cNvGrpSpPr>
            <p:nvPr/>
          </p:nvGrpSpPr>
          <p:grpSpPr bwMode="auto">
            <a:xfrm>
              <a:off x="0" y="10"/>
              <a:ext cx="316" cy="316"/>
              <a:chOff x="0" y="0"/>
              <a:chExt cx="526" cy="526"/>
            </a:xfrm>
          </p:grpSpPr>
          <p:sp>
            <p:nvSpPr>
              <p:cNvPr id="592926" name="Oval 2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6" cy="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92927" name="Oval 21"/>
              <p:cNvSpPr>
                <a:spLocks noChangeArrowheads="1"/>
              </p:cNvSpPr>
              <p:nvPr/>
            </p:nvSpPr>
            <p:spPr bwMode="auto">
              <a:xfrm>
                <a:off x="51" y="53"/>
                <a:ext cx="425" cy="425"/>
              </a:xfrm>
              <a:prstGeom prst="ellipse">
                <a:avLst/>
              </a:prstGeom>
              <a:gradFill rotWithShape="1">
                <a:gsLst>
                  <a:gs pos="0">
                    <a:srgbClr val="10E470"/>
                  </a:gs>
                  <a:gs pos="100000">
                    <a:srgbClr val="098340"/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92928" name="Oval 22"/>
              <p:cNvSpPr>
                <a:spLocks noChangeArrowheads="1"/>
              </p:cNvSpPr>
              <p:nvPr/>
            </p:nvSpPr>
            <p:spPr bwMode="auto">
              <a:xfrm>
                <a:off x="59" y="63"/>
                <a:ext cx="406" cy="406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A2A2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92929" name="Oval 23"/>
              <p:cNvSpPr>
                <a:spLocks noChangeArrowheads="1"/>
              </p:cNvSpPr>
              <p:nvPr/>
            </p:nvSpPr>
            <p:spPr bwMode="auto">
              <a:xfrm>
                <a:off x="69" y="88"/>
                <a:ext cx="265" cy="26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E9940B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92930" name="Oval 24"/>
              <p:cNvSpPr>
                <a:spLocks noChangeArrowheads="1"/>
              </p:cNvSpPr>
              <p:nvPr/>
            </p:nvSpPr>
            <p:spPr bwMode="auto">
              <a:xfrm>
                <a:off x="76" y="77"/>
                <a:ext cx="366" cy="366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2C2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592924" name="Text Box 40"/>
            <p:cNvSpPr>
              <a:spLocks noChangeArrowheads="1"/>
            </p:cNvSpPr>
            <p:nvPr/>
          </p:nvSpPr>
          <p:spPr bwMode="auto">
            <a:xfrm>
              <a:off x="38" y="29"/>
              <a:ext cx="23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2400">
                  <a:solidFill>
                    <a:srgbClr val="9933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</a:t>
              </a:r>
              <a:endParaRPr lang="zh-CN" altLang="en-US" sz="18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92925" name="Text Box 45"/>
            <p:cNvSpPr>
              <a:spLocks noChangeArrowheads="1"/>
            </p:cNvSpPr>
            <p:nvPr/>
          </p:nvSpPr>
          <p:spPr bwMode="auto">
            <a:xfrm>
              <a:off x="276" y="19"/>
              <a:ext cx="384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zh-CN" altLang="en-US" sz="2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背景和意义</a:t>
              </a:r>
              <a:endParaRPr lang="zh-CN" altLang="en-US" sz="1800">
                <a:solidFill>
                  <a:srgbClr val="FF0000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592902" name="Group 17"/>
          <p:cNvGrpSpPr>
            <a:grpSpLocks/>
          </p:cNvGrpSpPr>
          <p:nvPr/>
        </p:nvGrpSpPr>
        <p:grpSpPr bwMode="auto">
          <a:xfrm>
            <a:off x="2476500" y="3276600"/>
            <a:ext cx="5676900" cy="550863"/>
            <a:chOff x="0" y="0"/>
            <a:chExt cx="3576" cy="347"/>
          </a:xfrm>
        </p:grpSpPr>
        <p:sp>
          <p:nvSpPr>
            <p:cNvPr id="592913" name="AutoShape 11"/>
            <p:cNvSpPr>
              <a:spLocks noChangeArrowheads="1"/>
            </p:cNvSpPr>
            <p:nvPr/>
          </p:nvSpPr>
          <p:spPr bwMode="auto">
            <a:xfrm>
              <a:off x="214" y="0"/>
              <a:ext cx="3041" cy="33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BE0E3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592914" name="Group 19"/>
            <p:cNvGrpSpPr>
              <a:grpSpLocks/>
            </p:cNvGrpSpPr>
            <p:nvPr/>
          </p:nvGrpSpPr>
          <p:grpSpPr bwMode="auto">
            <a:xfrm>
              <a:off x="0" y="31"/>
              <a:ext cx="316" cy="316"/>
              <a:chOff x="0" y="0"/>
              <a:chExt cx="526" cy="526"/>
            </a:xfrm>
          </p:grpSpPr>
          <p:sp>
            <p:nvSpPr>
              <p:cNvPr id="592917" name="Oval 1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6" cy="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92918" name="Oval 14"/>
              <p:cNvSpPr>
                <a:spLocks noChangeArrowheads="1"/>
              </p:cNvSpPr>
              <p:nvPr/>
            </p:nvSpPr>
            <p:spPr bwMode="auto">
              <a:xfrm>
                <a:off x="51" y="53"/>
                <a:ext cx="425" cy="425"/>
              </a:xfrm>
              <a:prstGeom prst="ellipse">
                <a:avLst/>
              </a:prstGeom>
              <a:gradFill rotWithShape="1">
                <a:gsLst>
                  <a:gs pos="0">
                    <a:srgbClr val="10E470"/>
                  </a:gs>
                  <a:gs pos="100000">
                    <a:srgbClr val="098340"/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92919" name="Oval 15"/>
              <p:cNvSpPr>
                <a:spLocks noChangeArrowheads="1"/>
              </p:cNvSpPr>
              <p:nvPr/>
            </p:nvSpPr>
            <p:spPr bwMode="auto">
              <a:xfrm>
                <a:off x="59" y="63"/>
                <a:ext cx="406" cy="406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A2A2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92920" name="Oval 16"/>
              <p:cNvSpPr>
                <a:spLocks noChangeArrowheads="1"/>
              </p:cNvSpPr>
              <p:nvPr/>
            </p:nvSpPr>
            <p:spPr bwMode="auto">
              <a:xfrm>
                <a:off x="69" y="88"/>
                <a:ext cx="265" cy="26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E9940B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92921" name="Oval 17"/>
              <p:cNvSpPr>
                <a:spLocks noChangeArrowheads="1"/>
              </p:cNvSpPr>
              <p:nvPr/>
            </p:nvSpPr>
            <p:spPr bwMode="auto">
              <a:xfrm>
                <a:off x="76" y="77"/>
                <a:ext cx="366" cy="366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2C2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592915" name="Text Box 41"/>
            <p:cNvSpPr>
              <a:spLocks noChangeArrowheads="1"/>
            </p:cNvSpPr>
            <p:nvPr/>
          </p:nvSpPr>
          <p:spPr bwMode="auto">
            <a:xfrm>
              <a:off x="34" y="76"/>
              <a:ext cx="21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</a:t>
              </a:r>
              <a:endParaRPr lang="zh-CN" altLang="en-US" sz="18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92916" name="Text Box 46"/>
            <p:cNvSpPr>
              <a:spLocks noChangeArrowheads="1"/>
            </p:cNvSpPr>
            <p:nvPr/>
          </p:nvSpPr>
          <p:spPr bwMode="auto">
            <a:xfrm>
              <a:off x="306" y="17"/>
              <a:ext cx="327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zh-CN" altLang="en-US" sz="240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虚拟设计制造技术介绍</a:t>
              </a:r>
              <a:endParaRPr lang="zh-CN" altLang="en-US" sz="180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592903" name="Group 27"/>
          <p:cNvGrpSpPr>
            <a:grpSpLocks/>
          </p:cNvGrpSpPr>
          <p:nvPr/>
        </p:nvGrpSpPr>
        <p:grpSpPr bwMode="auto">
          <a:xfrm>
            <a:off x="2133600" y="4427538"/>
            <a:ext cx="6019800" cy="830262"/>
            <a:chOff x="0" y="0"/>
            <a:chExt cx="3532" cy="523"/>
          </a:xfrm>
        </p:grpSpPr>
        <p:sp>
          <p:nvSpPr>
            <p:cNvPr id="592904" name="AutoShape 11"/>
            <p:cNvSpPr>
              <a:spLocks noChangeArrowheads="1"/>
            </p:cNvSpPr>
            <p:nvPr/>
          </p:nvSpPr>
          <p:spPr bwMode="auto">
            <a:xfrm>
              <a:off x="214" y="107"/>
              <a:ext cx="3041" cy="33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BE0E3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592905" name="Group 29"/>
            <p:cNvGrpSpPr>
              <a:grpSpLocks/>
            </p:cNvGrpSpPr>
            <p:nvPr/>
          </p:nvGrpSpPr>
          <p:grpSpPr bwMode="auto">
            <a:xfrm>
              <a:off x="0" y="138"/>
              <a:ext cx="316" cy="316"/>
              <a:chOff x="0" y="0"/>
              <a:chExt cx="526" cy="526"/>
            </a:xfrm>
          </p:grpSpPr>
          <p:sp>
            <p:nvSpPr>
              <p:cNvPr id="592908" name="Oval 1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6" cy="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92909" name="Oval 14"/>
              <p:cNvSpPr>
                <a:spLocks noChangeArrowheads="1"/>
              </p:cNvSpPr>
              <p:nvPr/>
            </p:nvSpPr>
            <p:spPr bwMode="auto">
              <a:xfrm>
                <a:off x="51" y="53"/>
                <a:ext cx="425" cy="425"/>
              </a:xfrm>
              <a:prstGeom prst="ellipse">
                <a:avLst/>
              </a:prstGeom>
              <a:gradFill rotWithShape="1">
                <a:gsLst>
                  <a:gs pos="0">
                    <a:srgbClr val="10E470"/>
                  </a:gs>
                  <a:gs pos="100000">
                    <a:srgbClr val="098340"/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92910" name="Oval 15"/>
              <p:cNvSpPr>
                <a:spLocks noChangeArrowheads="1"/>
              </p:cNvSpPr>
              <p:nvPr/>
            </p:nvSpPr>
            <p:spPr bwMode="auto">
              <a:xfrm>
                <a:off x="59" y="63"/>
                <a:ext cx="406" cy="406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A2A2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92911" name="Oval 16"/>
              <p:cNvSpPr>
                <a:spLocks noChangeArrowheads="1"/>
              </p:cNvSpPr>
              <p:nvPr/>
            </p:nvSpPr>
            <p:spPr bwMode="auto">
              <a:xfrm>
                <a:off x="69" y="88"/>
                <a:ext cx="265" cy="26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E9940B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92912" name="Oval 17"/>
              <p:cNvSpPr>
                <a:spLocks noChangeArrowheads="1"/>
              </p:cNvSpPr>
              <p:nvPr/>
            </p:nvSpPr>
            <p:spPr bwMode="auto">
              <a:xfrm>
                <a:off x="76" y="77"/>
                <a:ext cx="366" cy="366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2C2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592906" name="Text Box 41"/>
            <p:cNvSpPr>
              <a:spLocks noChangeArrowheads="1"/>
            </p:cNvSpPr>
            <p:nvPr/>
          </p:nvSpPr>
          <p:spPr bwMode="auto">
            <a:xfrm>
              <a:off x="50" y="183"/>
              <a:ext cx="21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3</a:t>
              </a:r>
              <a:endParaRPr lang="zh-CN" altLang="en-US" sz="18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92907" name="Text Box 46"/>
            <p:cNvSpPr>
              <a:spLocks noChangeArrowheads="1"/>
            </p:cNvSpPr>
            <p:nvPr/>
          </p:nvSpPr>
          <p:spPr bwMode="auto">
            <a:xfrm>
              <a:off x="288" y="0"/>
              <a:ext cx="3244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zh-CN" altLang="en-US" sz="240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虚拟设计制造技术在励磁系统中的应用</a:t>
              </a:r>
              <a:endParaRPr lang="zh-CN" altLang="en-US" sz="180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ineF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 bwMode="auto">
          <a:xfrm>
            <a:off x="1509713" y="1524000"/>
            <a:ext cx="6311900" cy="440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1330" name="Rectangle 6"/>
          <p:cNvSpPr>
            <a:spLocks noChangeArrowheads="1"/>
          </p:cNvSpPr>
          <p:nvPr/>
        </p:nvSpPr>
        <p:spPr bwMode="auto">
          <a:xfrm>
            <a:off x="219075" y="1752710"/>
            <a:ext cx="8893175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en-US" sz="6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谢 谢 ！</a:t>
            </a:r>
            <a:endParaRPr lang="en-US" sz="6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zh-CN" altLang="en-US" sz="6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2" name="灯片编号占位符 5"/>
          <p:cNvSpPr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444942C5-2469-4195-B1C6-FD5E2BBD902D}" type="slidenum">
              <a:rPr lang="zh-CN" altLang="en-US"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3</a:t>
            </a:fld>
            <a:endParaRPr lang="en-US" altLang="zh-CN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3923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93924" name="TextBox 8"/>
          <p:cNvSpPr>
            <a:spLocks noChangeArrowheads="1"/>
          </p:cNvSpPr>
          <p:nvPr/>
        </p:nvSpPr>
        <p:spPr bwMode="auto">
          <a:xfrm>
            <a:off x="0" y="3068638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3925" name="TextBox 8"/>
          <p:cNvSpPr>
            <a:spLocks noChangeArrowheads="1"/>
          </p:cNvSpPr>
          <p:nvPr/>
        </p:nvSpPr>
        <p:spPr bwMode="auto">
          <a:xfrm>
            <a:off x="0" y="2628900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3926" name="TextBox 8"/>
          <p:cNvSpPr>
            <a:spLocks noChangeArrowheads="1"/>
          </p:cNvSpPr>
          <p:nvPr/>
        </p:nvSpPr>
        <p:spPr bwMode="auto">
          <a:xfrm>
            <a:off x="-131763" y="2628900"/>
            <a:ext cx="5254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3927" name="TextBox 8"/>
          <p:cNvSpPr>
            <a:spLocks noChangeArrowheads="1"/>
          </p:cNvSpPr>
          <p:nvPr/>
        </p:nvSpPr>
        <p:spPr bwMode="auto">
          <a:xfrm>
            <a:off x="-131763" y="2628900"/>
            <a:ext cx="5254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3928" name="TextBox 8"/>
          <p:cNvSpPr>
            <a:spLocks noChangeArrowheads="1"/>
          </p:cNvSpPr>
          <p:nvPr/>
        </p:nvSpPr>
        <p:spPr bwMode="auto">
          <a:xfrm>
            <a:off x="-131763" y="2628900"/>
            <a:ext cx="5254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3929" name="TextBox 18"/>
          <p:cNvSpPr>
            <a:spLocks noChangeArrowheads="1"/>
          </p:cNvSpPr>
          <p:nvPr/>
        </p:nvSpPr>
        <p:spPr bwMode="auto">
          <a:xfrm>
            <a:off x="-168275" y="1779588"/>
            <a:ext cx="5381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主要部件</a:t>
            </a:r>
            <a:endParaRPr lang="zh-CN" altLang="en-US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3930" name="TextBox 8"/>
          <p:cNvSpPr>
            <a:spLocks noChangeArrowheads="1"/>
          </p:cNvSpPr>
          <p:nvPr/>
        </p:nvSpPr>
        <p:spPr bwMode="auto">
          <a:xfrm>
            <a:off x="6350" y="2781300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3931" name="TextBox 8"/>
          <p:cNvSpPr>
            <a:spLocks noChangeArrowheads="1"/>
          </p:cNvSpPr>
          <p:nvPr/>
        </p:nvSpPr>
        <p:spPr bwMode="auto">
          <a:xfrm>
            <a:off x="6350" y="2781300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3932" name="TextBox 8"/>
          <p:cNvSpPr>
            <a:spLocks noChangeArrowheads="1"/>
          </p:cNvSpPr>
          <p:nvPr/>
        </p:nvSpPr>
        <p:spPr bwMode="auto">
          <a:xfrm>
            <a:off x="6350" y="2781300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3933" name="圆角矩形 17"/>
          <p:cNvSpPr>
            <a:spLocks noChangeArrowheads="1"/>
          </p:cNvSpPr>
          <p:nvPr/>
        </p:nvSpPr>
        <p:spPr bwMode="auto">
          <a:xfrm>
            <a:off x="-127000" y="2698750"/>
            <a:ext cx="666750" cy="2247900"/>
          </a:xfrm>
          <a:prstGeom prst="roundRect">
            <a:avLst>
              <a:gd name="adj" fmla="val 16667"/>
            </a:avLst>
          </a:prstGeom>
          <a:solidFill>
            <a:srgbClr val="F25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3934" name="TextBox 18"/>
          <p:cNvSpPr>
            <a:spLocks noChangeArrowheads="1"/>
          </p:cNvSpPr>
          <p:nvPr/>
        </p:nvSpPr>
        <p:spPr bwMode="auto">
          <a:xfrm>
            <a:off x="-36513" y="2867025"/>
            <a:ext cx="538163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背</a:t>
            </a:r>
            <a:endParaRPr lang="en-US" alt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景及意义</a:t>
            </a:r>
          </a:p>
        </p:txBody>
      </p:sp>
      <p:sp>
        <p:nvSpPr>
          <p:cNvPr id="593935" name="标题 1"/>
          <p:cNvSpPr>
            <a:spLocks noChangeArrowheads="1"/>
          </p:cNvSpPr>
          <p:nvPr/>
        </p:nvSpPr>
        <p:spPr bwMode="auto">
          <a:xfrm>
            <a:off x="2895600" y="3810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zh-CN" altLang="en-US" sz="28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背景及意义</a:t>
            </a:r>
            <a:endParaRPr lang="zh-CN" altLang="en-US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93713" y="1457325"/>
            <a:ext cx="5257800" cy="37846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lang="zh-CN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可再生能源的开发</a:t>
            </a:r>
            <a:r>
              <a:rPr lang="zh-CN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有赖于电力电子技术将发出的电能转变为合格的电力产品送入电网。</a:t>
            </a:r>
            <a:endParaRPr lang="en-US" altLang="zh-CN" sz="20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endParaRPr lang="en-US" altLang="zh-CN" sz="20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endParaRPr lang="en-US" altLang="zh-CN" sz="20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20000"/>
              </a:lnSpc>
              <a:defRPr/>
            </a:pPr>
            <a:endParaRPr lang="en-US" altLang="zh-CN" sz="20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20000"/>
              </a:lnSpc>
              <a:defRPr/>
            </a:pPr>
            <a:endParaRPr lang="en-US" altLang="zh-CN" sz="20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lang="zh-CN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  智能电网的发展、用户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需求的多样性</a:t>
            </a:r>
            <a:r>
              <a:rPr lang="zh-CN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对电力电子装备的设计制造提出了更高的要求。 </a:t>
            </a:r>
          </a:p>
        </p:txBody>
      </p:sp>
      <p:pic>
        <p:nvPicPr>
          <p:cNvPr id="593937" name="Picture 7" descr="SEMISTACK® - 用于风力发电变流器的功率组件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50" y="1320800"/>
            <a:ext cx="30480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38" name="Picture 15" descr="http://a3.att.hudong.com/80/51/16300000832302126958510142931_9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8" y="3929063"/>
            <a:ext cx="3074987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灯片编号占位符 5"/>
          <p:cNvSpPr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0C83C8FF-F19A-487B-A950-BEDC48851792}" type="slidenum">
              <a:rPr lang="zh-CN" altLang="en-US"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4</a:t>
            </a:fld>
            <a:endParaRPr lang="en-US" altLang="zh-CN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4947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94948" name="TextBox 8"/>
          <p:cNvSpPr>
            <a:spLocks noChangeArrowheads="1"/>
          </p:cNvSpPr>
          <p:nvPr/>
        </p:nvSpPr>
        <p:spPr bwMode="auto">
          <a:xfrm>
            <a:off x="0" y="3068638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4949" name="TextBox 8"/>
          <p:cNvSpPr>
            <a:spLocks noChangeArrowheads="1"/>
          </p:cNvSpPr>
          <p:nvPr/>
        </p:nvSpPr>
        <p:spPr bwMode="auto">
          <a:xfrm>
            <a:off x="0" y="2628900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4950" name="TextBox 8"/>
          <p:cNvSpPr>
            <a:spLocks noChangeArrowheads="1"/>
          </p:cNvSpPr>
          <p:nvPr/>
        </p:nvSpPr>
        <p:spPr bwMode="auto">
          <a:xfrm>
            <a:off x="0" y="2628900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4951" name="TextBox 8"/>
          <p:cNvSpPr>
            <a:spLocks noChangeArrowheads="1"/>
          </p:cNvSpPr>
          <p:nvPr/>
        </p:nvSpPr>
        <p:spPr bwMode="auto">
          <a:xfrm>
            <a:off x="-131763" y="2628900"/>
            <a:ext cx="5254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4952" name="TextBox 8"/>
          <p:cNvSpPr>
            <a:spLocks noChangeArrowheads="1"/>
          </p:cNvSpPr>
          <p:nvPr/>
        </p:nvSpPr>
        <p:spPr bwMode="auto">
          <a:xfrm>
            <a:off x="-131763" y="2628900"/>
            <a:ext cx="5254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4953" name="TextBox 8"/>
          <p:cNvSpPr>
            <a:spLocks noChangeArrowheads="1"/>
          </p:cNvSpPr>
          <p:nvPr/>
        </p:nvSpPr>
        <p:spPr bwMode="auto">
          <a:xfrm>
            <a:off x="-131763" y="2628900"/>
            <a:ext cx="5254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4954" name="TextBox 8"/>
          <p:cNvSpPr>
            <a:spLocks noChangeArrowheads="1"/>
          </p:cNvSpPr>
          <p:nvPr/>
        </p:nvSpPr>
        <p:spPr bwMode="auto">
          <a:xfrm>
            <a:off x="6350" y="2781300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4955" name="TextBox 8"/>
          <p:cNvSpPr>
            <a:spLocks noChangeArrowheads="1"/>
          </p:cNvSpPr>
          <p:nvPr/>
        </p:nvSpPr>
        <p:spPr bwMode="auto">
          <a:xfrm>
            <a:off x="6350" y="2781300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4956" name="标题 1"/>
          <p:cNvSpPr>
            <a:spLocks noChangeArrowheads="1"/>
          </p:cNvSpPr>
          <p:nvPr/>
        </p:nvSpPr>
        <p:spPr bwMode="auto">
          <a:xfrm>
            <a:off x="2895600" y="3810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zh-CN" altLang="en-US" sz="28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背景及意义</a:t>
            </a:r>
            <a:endParaRPr lang="zh-CN" altLang="en-US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666750" y="1779588"/>
            <a:ext cx="4906963" cy="4827587"/>
          </a:xfrm>
          <a:prstGeom prst="rect">
            <a:avLst/>
          </a:prstGeom>
        </p:spPr>
        <p:txBody>
          <a:bodyPr/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  <a:lvl6pPr marL="25146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itchFamily="34" charset="0"/>
              </a:defRPr>
            </a:lvl6pPr>
            <a:lvl7pPr marL="29718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itchFamily="34" charset="0"/>
              </a:defRPr>
            </a:lvl7pPr>
            <a:lvl8pPr marL="3429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itchFamily="34" charset="0"/>
              </a:defRPr>
            </a:lvl8pPr>
            <a:lvl9pPr marL="3886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zh-CN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传统的产品设计方法</a:t>
            </a:r>
            <a:r>
              <a:rPr lang="en-CA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首先设计出原始图纸，再</a:t>
            </a:r>
            <a:r>
              <a:rPr lang="zh-CN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根据图纸</a:t>
            </a:r>
            <a:r>
              <a:rPr lang="zh-CN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加工出样品，对样品进行型式试验，再加以修改和优化设计，最后完成产品的定型。</a:t>
            </a:r>
            <a:endParaRPr lang="en-US" altLang="zh-CN" sz="20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要经历从设计到产品的多次反复，产品的研制周期长，费用高。</a:t>
            </a:r>
            <a:endParaRPr lang="en-US" altLang="zh-CN" sz="20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endParaRPr lang="zh-CN" sz="20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虚拟设计制造方法</a:t>
            </a:r>
            <a:endParaRPr lang="en-US" altLang="zh-CN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缩短了产品开发周期和研制成本，提高了设计制造的</a:t>
            </a:r>
            <a:r>
              <a:rPr lang="zh-CN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一次成功率和</a:t>
            </a:r>
            <a:r>
              <a:rPr lang="zh-CN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效率。</a:t>
            </a:r>
          </a:p>
        </p:txBody>
      </p:sp>
      <p:pic>
        <p:nvPicPr>
          <p:cNvPr id="594958" name="Picture 5" descr="http://www.infovis-wiki.net/images/7/79/Tory04user-centered-desig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3" y="2308225"/>
            <a:ext cx="3076575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959" name="圆角矩形 17"/>
          <p:cNvSpPr>
            <a:spLocks noChangeArrowheads="1"/>
          </p:cNvSpPr>
          <p:nvPr/>
        </p:nvSpPr>
        <p:spPr bwMode="auto">
          <a:xfrm>
            <a:off x="-127000" y="2698750"/>
            <a:ext cx="666750" cy="2247900"/>
          </a:xfrm>
          <a:prstGeom prst="roundRect">
            <a:avLst>
              <a:gd name="adj" fmla="val 16667"/>
            </a:avLst>
          </a:prstGeom>
          <a:solidFill>
            <a:srgbClr val="F25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4960" name="TextBox 18"/>
          <p:cNvSpPr>
            <a:spLocks noChangeArrowheads="1"/>
          </p:cNvSpPr>
          <p:nvPr/>
        </p:nvSpPr>
        <p:spPr bwMode="auto">
          <a:xfrm>
            <a:off x="-36513" y="2867025"/>
            <a:ext cx="538163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背</a:t>
            </a:r>
            <a:endParaRPr lang="en-US" alt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景及意义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AutoShape 3"/>
          <p:cNvSpPr>
            <a:spLocks noChangeArrowheads="1"/>
          </p:cNvSpPr>
          <p:nvPr/>
        </p:nvSpPr>
        <p:spPr bwMode="auto">
          <a:xfrm rot="5400000">
            <a:off x="-1620838" y="1433513"/>
            <a:ext cx="4429125" cy="44196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600"/>
              <a:gd name="T22" fmla="*/ 0 h 21600"/>
              <a:gd name="T23" fmla="*/ 21600 w 21600"/>
              <a:gd name="T24" fmla="*/ 21600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lnTo>
                  <a:pt x="323" y="10641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8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95971" name="AutoShape 2"/>
          <p:cNvSpPr>
            <a:spLocks noChangeArrowheads="1"/>
          </p:cNvSpPr>
          <p:nvPr/>
        </p:nvSpPr>
        <p:spPr bwMode="auto">
          <a:xfrm rot="5400000">
            <a:off x="-1189832" y="1862932"/>
            <a:ext cx="3503613" cy="35496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600"/>
              <a:gd name="T19" fmla="*/ 0 h 21600"/>
              <a:gd name="T20" fmla="*/ 21600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0736" y="10800"/>
                </a:moveTo>
                <a:cubicBezTo>
                  <a:pt x="10736" y="10764"/>
                  <a:pt x="10764" y="10736"/>
                  <a:pt x="10800" y="10736"/>
                </a:cubicBezTo>
                <a:cubicBezTo>
                  <a:pt x="10835" y="10735"/>
                  <a:pt x="10863" y="10764"/>
                  <a:pt x="10864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10736" y="10800"/>
                </a:lnTo>
                <a:close/>
              </a:path>
            </a:pathLst>
          </a:custGeom>
          <a:gradFill rotWithShape="1">
            <a:gsLst>
              <a:gs pos="0">
                <a:srgbClr val="A8A8E2"/>
              </a:gs>
              <a:gs pos="34998">
                <a:srgbClr val="C3C3EA"/>
              </a:gs>
              <a:gs pos="100000">
                <a:srgbClr val="E6E6F8"/>
              </a:gs>
            </a:gsLst>
            <a:lin ang="5400000" scaled="1"/>
          </a:gradFill>
          <a:ln w="9525">
            <a:solidFill>
              <a:srgbClr val="2D2D8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95972" name="Text Box 39"/>
          <p:cNvSpPr>
            <a:spLocks noChangeArrowheads="1"/>
          </p:cNvSpPr>
          <p:nvPr/>
        </p:nvSpPr>
        <p:spPr bwMode="auto">
          <a:xfrm>
            <a:off x="914400" y="2514600"/>
            <a:ext cx="5334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主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要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内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容</a:t>
            </a:r>
            <a:endParaRPr lang="zh-CN" altLang="en-US" sz="1800">
              <a:solidFill>
                <a:srgbClr val="0070C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595973" name="Group 7"/>
          <p:cNvGrpSpPr>
            <a:grpSpLocks/>
          </p:cNvGrpSpPr>
          <p:nvPr/>
        </p:nvGrpSpPr>
        <p:grpSpPr bwMode="auto">
          <a:xfrm>
            <a:off x="2057400" y="1905000"/>
            <a:ext cx="6534150" cy="530225"/>
            <a:chOff x="0" y="0"/>
            <a:chExt cx="4116" cy="334"/>
          </a:xfrm>
        </p:grpSpPr>
        <p:sp>
          <p:nvSpPr>
            <p:cNvPr id="595994" name="AutoShape 18"/>
            <p:cNvSpPr>
              <a:spLocks noChangeArrowheads="1"/>
            </p:cNvSpPr>
            <p:nvPr/>
          </p:nvSpPr>
          <p:spPr bwMode="auto">
            <a:xfrm>
              <a:off x="233" y="0"/>
              <a:ext cx="3040" cy="33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BE0E3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zh-CN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595995" name="Group 9"/>
            <p:cNvGrpSpPr>
              <a:grpSpLocks/>
            </p:cNvGrpSpPr>
            <p:nvPr/>
          </p:nvGrpSpPr>
          <p:grpSpPr bwMode="auto">
            <a:xfrm>
              <a:off x="0" y="10"/>
              <a:ext cx="316" cy="316"/>
              <a:chOff x="0" y="0"/>
              <a:chExt cx="526" cy="526"/>
            </a:xfrm>
          </p:grpSpPr>
          <p:sp>
            <p:nvSpPr>
              <p:cNvPr id="595998" name="Oval 2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6" cy="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95999" name="Oval 21"/>
              <p:cNvSpPr>
                <a:spLocks noChangeArrowheads="1"/>
              </p:cNvSpPr>
              <p:nvPr/>
            </p:nvSpPr>
            <p:spPr bwMode="auto">
              <a:xfrm>
                <a:off x="51" y="53"/>
                <a:ext cx="425" cy="425"/>
              </a:xfrm>
              <a:prstGeom prst="ellipse">
                <a:avLst/>
              </a:prstGeom>
              <a:gradFill rotWithShape="1">
                <a:gsLst>
                  <a:gs pos="0">
                    <a:srgbClr val="10E470"/>
                  </a:gs>
                  <a:gs pos="100000">
                    <a:srgbClr val="098340"/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96000" name="Oval 22"/>
              <p:cNvSpPr>
                <a:spLocks noChangeArrowheads="1"/>
              </p:cNvSpPr>
              <p:nvPr/>
            </p:nvSpPr>
            <p:spPr bwMode="auto">
              <a:xfrm>
                <a:off x="59" y="63"/>
                <a:ext cx="406" cy="406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A2A2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96001" name="Oval 23"/>
              <p:cNvSpPr>
                <a:spLocks noChangeArrowheads="1"/>
              </p:cNvSpPr>
              <p:nvPr/>
            </p:nvSpPr>
            <p:spPr bwMode="auto">
              <a:xfrm>
                <a:off x="69" y="88"/>
                <a:ext cx="265" cy="26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E9940B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96002" name="Oval 24"/>
              <p:cNvSpPr>
                <a:spLocks noChangeArrowheads="1"/>
              </p:cNvSpPr>
              <p:nvPr/>
            </p:nvSpPr>
            <p:spPr bwMode="auto">
              <a:xfrm>
                <a:off x="76" y="77"/>
                <a:ext cx="366" cy="366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2C2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595996" name="Text Box 40"/>
            <p:cNvSpPr>
              <a:spLocks noChangeArrowheads="1"/>
            </p:cNvSpPr>
            <p:nvPr/>
          </p:nvSpPr>
          <p:spPr bwMode="auto">
            <a:xfrm>
              <a:off x="38" y="29"/>
              <a:ext cx="23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2400">
                  <a:solidFill>
                    <a:srgbClr val="9933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</a:t>
              </a:r>
              <a:endParaRPr lang="zh-CN" altLang="en-US" sz="18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95997" name="Text Box 45"/>
            <p:cNvSpPr>
              <a:spLocks noChangeArrowheads="1"/>
            </p:cNvSpPr>
            <p:nvPr/>
          </p:nvSpPr>
          <p:spPr bwMode="auto">
            <a:xfrm>
              <a:off x="276" y="19"/>
              <a:ext cx="384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zh-CN" altLang="en-US" sz="2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</a:t>
              </a:r>
              <a:r>
                <a:rPr lang="zh-CN" altLang="en-US" sz="240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背景和意义</a:t>
              </a:r>
              <a:endParaRPr lang="zh-CN" altLang="en-US" sz="24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95974" name="Group 17"/>
          <p:cNvGrpSpPr>
            <a:grpSpLocks/>
          </p:cNvGrpSpPr>
          <p:nvPr/>
        </p:nvGrpSpPr>
        <p:grpSpPr bwMode="auto">
          <a:xfrm>
            <a:off x="2476500" y="3276600"/>
            <a:ext cx="5676900" cy="550863"/>
            <a:chOff x="0" y="0"/>
            <a:chExt cx="3576" cy="347"/>
          </a:xfrm>
        </p:grpSpPr>
        <p:sp>
          <p:nvSpPr>
            <p:cNvPr id="595985" name="AutoShape 11"/>
            <p:cNvSpPr>
              <a:spLocks noChangeArrowheads="1"/>
            </p:cNvSpPr>
            <p:nvPr/>
          </p:nvSpPr>
          <p:spPr bwMode="auto">
            <a:xfrm>
              <a:off x="214" y="0"/>
              <a:ext cx="3041" cy="33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BE0E3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595986" name="Group 19"/>
            <p:cNvGrpSpPr>
              <a:grpSpLocks/>
            </p:cNvGrpSpPr>
            <p:nvPr/>
          </p:nvGrpSpPr>
          <p:grpSpPr bwMode="auto">
            <a:xfrm>
              <a:off x="0" y="31"/>
              <a:ext cx="316" cy="316"/>
              <a:chOff x="0" y="0"/>
              <a:chExt cx="526" cy="526"/>
            </a:xfrm>
          </p:grpSpPr>
          <p:sp>
            <p:nvSpPr>
              <p:cNvPr id="595989" name="Oval 1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6" cy="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95990" name="Oval 14"/>
              <p:cNvSpPr>
                <a:spLocks noChangeArrowheads="1"/>
              </p:cNvSpPr>
              <p:nvPr/>
            </p:nvSpPr>
            <p:spPr bwMode="auto">
              <a:xfrm>
                <a:off x="51" y="53"/>
                <a:ext cx="425" cy="425"/>
              </a:xfrm>
              <a:prstGeom prst="ellipse">
                <a:avLst/>
              </a:prstGeom>
              <a:gradFill rotWithShape="1">
                <a:gsLst>
                  <a:gs pos="0">
                    <a:srgbClr val="10E470"/>
                  </a:gs>
                  <a:gs pos="100000">
                    <a:srgbClr val="098340"/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95991" name="Oval 15"/>
              <p:cNvSpPr>
                <a:spLocks noChangeArrowheads="1"/>
              </p:cNvSpPr>
              <p:nvPr/>
            </p:nvSpPr>
            <p:spPr bwMode="auto">
              <a:xfrm>
                <a:off x="59" y="63"/>
                <a:ext cx="406" cy="406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A2A2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95992" name="Oval 16"/>
              <p:cNvSpPr>
                <a:spLocks noChangeArrowheads="1"/>
              </p:cNvSpPr>
              <p:nvPr/>
            </p:nvSpPr>
            <p:spPr bwMode="auto">
              <a:xfrm>
                <a:off x="69" y="88"/>
                <a:ext cx="265" cy="26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E9940B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95993" name="Oval 17"/>
              <p:cNvSpPr>
                <a:spLocks noChangeArrowheads="1"/>
              </p:cNvSpPr>
              <p:nvPr/>
            </p:nvSpPr>
            <p:spPr bwMode="auto">
              <a:xfrm>
                <a:off x="76" y="77"/>
                <a:ext cx="366" cy="366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2C2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595987" name="Text Box 41"/>
            <p:cNvSpPr>
              <a:spLocks noChangeArrowheads="1"/>
            </p:cNvSpPr>
            <p:nvPr/>
          </p:nvSpPr>
          <p:spPr bwMode="auto">
            <a:xfrm>
              <a:off x="34" y="76"/>
              <a:ext cx="21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</a:t>
              </a:r>
              <a:endParaRPr lang="zh-CN" altLang="en-US" sz="18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95988" name="Text Box 46"/>
            <p:cNvSpPr>
              <a:spLocks noChangeArrowheads="1"/>
            </p:cNvSpPr>
            <p:nvPr/>
          </p:nvSpPr>
          <p:spPr bwMode="auto">
            <a:xfrm>
              <a:off x="306" y="17"/>
              <a:ext cx="327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zh-CN" altLang="en-US" sz="2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虚拟设计制造技术介绍</a:t>
              </a:r>
              <a:endParaRPr lang="zh-CN" altLang="en-US" sz="1800">
                <a:solidFill>
                  <a:srgbClr val="FF0000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595975" name="Group 27"/>
          <p:cNvGrpSpPr>
            <a:grpSpLocks/>
          </p:cNvGrpSpPr>
          <p:nvPr/>
        </p:nvGrpSpPr>
        <p:grpSpPr bwMode="auto">
          <a:xfrm>
            <a:off x="2133600" y="4427538"/>
            <a:ext cx="6019800" cy="830262"/>
            <a:chOff x="0" y="0"/>
            <a:chExt cx="3532" cy="523"/>
          </a:xfrm>
        </p:grpSpPr>
        <p:sp>
          <p:nvSpPr>
            <p:cNvPr id="595976" name="AutoShape 11"/>
            <p:cNvSpPr>
              <a:spLocks noChangeArrowheads="1"/>
            </p:cNvSpPr>
            <p:nvPr/>
          </p:nvSpPr>
          <p:spPr bwMode="auto">
            <a:xfrm>
              <a:off x="214" y="107"/>
              <a:ext cx="3041" cy="33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BE0E3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595977" name="Group 29"/>
            <p:cNvGrpSpPr>
              <a:grpSpLocks/>
            </p:cNvGrpSpPr>
            <p:nvPr/>
          </p:nvGrpSpPr>
          <p:grpSpPr bwMode="auto">
            <a:xfrm>
              <a:off x="0" y="138"/>
              <a:ext cx="316" cy="316"/>
              <a:chOff x="0" y="0"/>
              <a:chExt cx="526" cy="526"/>
            </a:xfrm>
          </p:grpSpPr>
          <p:sp>
            <p:nvSpPr>
              <p:cNvPr id="595980" name="Oval 1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6" cy="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95981" name="Oval 14"/>
              <p:cNvSpPr>
                <a:spLocks noChangeArrowheads="1"/>
              </p:cNvSpPr>
              <p:nvPr/>
            </p:nvSpPr>
            <p:spPr bwMode="auto">
              <a:xfrm>
                <a:off x="51" y="53"/>
                <a:ext cx="425" cy="425"/>
              </a:xfrm>
              <a:prstGeom prst="ellipse">
                <a:avLst/>
              </a:prstGeom>
              <a:gradFill rotWithShape="1">
                <a:gsLst>
                  <a:gs pos="0">
                    <a:srgbClr val="10E470"/>
                  </a:gs>
                  <a:gs pos="100000">
                    <a:srgbClr val="098340"/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95982" name="Oval 15"/>
              <p:cNvSpPr>
                <a:spLocks noChangeArrowheads="1"/>
              </p:cNvSpPr>
              <p:nvPr/>
            </p:nvSpPr>
            <p:spPr bwMode="auto">
              <a:xfrm>
                <a:off x="59" y="63"/>
                <a:ext cx="406" cy="406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A2A2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95983" name="Oval 16"/>
              <p:cNvSpPr>
                <a:spLocks noChangeArrowheads="1"/>
              </p:cNvSpPr>
              <p:nvPr/>
            </p:nvSpPr>
            <p:spPr bwMode="auto">
              <a:xfrm>
                <a:off x="69" y="88"/>
                <a:ext cx="265" cy="26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E9940B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95984" name="Oval 17"/>
              <p:cNvSpPr>
                <a:spLocks noChangeArrowheads="1"/>
              </p:cNvSpPr>
              <p:nvPr/>
            </p:nvSpPr>
            <p:spPr bwMode="auto">
              <a:xfrm>
                <a:off x="76" y="77"/>
                <a:ext cx="366" cy="366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2C2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595978" name="Text Box 41"/>
            <p:cNvSpPr>
              <a:spLocks noChangeArrowheads="1"/>
            </p:cNvSpPr>
            <p:nvPr/>
          </p:nvSpPr>
          <p:spPr bwMode="auto">
            <a:xfrm>
              <a:off x="50" y="183"/>
              <a:ext cx="21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3</a:t>
              </a:r>
              <a:endParaRPr lang="zh-CN" altLang="en-US" sz="18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95979" name="Text Box 46"/>
            <p:cNvSpPr>
              <a:spLocks noChangeArrowheads="1"/>
            </p:cNvSpPr>
            <p:nvPr/>
          </p:nvSpPr>
          <p:spPr bwMode="auto">
            <a:xfrm>
              <a:off x="288" y="0"/>
              <a:ext cx="3244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zh-CN" altLang="en-US" sz="240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虚拟设计制造技术在励磁系统中的应用</a:t>
              </a:r>
              <a:endParaRPr lang="zh-CN" altLang="en-US" sz="180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灯片编号占位符 5"/>
          <p:cNvSpPr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A767092B-E0EE-49BA-8964-DBCF81ED83A6}" type="slidenum">
              <a:rPr lang="zh-CN" altLang="en-US"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6</a:t>
            </a:fld>
            <a:endParaRPr lang="en-US" altLang="zh-CN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6995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96996" name="TextBox 8"/>
          <p:cNvSpPr>
            <a:spLocks noChangeArrowheads="1"/>
          </p:cNvSpPr>
          <p:nvPr/>
        </p:nvSpPr>
        <p:spPr bwMode="auto">
          <a:xfrm>
            <a:off x="0" y="3068638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6997" name="TextBox 8"/>
          <p:cNvSpPr>
            <a:spLocks noChangeArrowheads="1"/>
          </p:cNvSpPr>
          <p:nvPr/>
        </p:nvSpPr>
        <p:spPr bwMode="auto">
          <a:xfrm>
            <a:off x="0" y="2628900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6998" name="TextBox 8"/>
          <p:cNvSpPr>
            <a:spLocks noChangeArrowheads="1"/>
          </p:cNvSpPr>
          <p:nvPr/>
        </p:nvSpPr>
        <p:spPr bwMode="auto">
          <a:xfrm>
            <a:off x="0" y="2628900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6999" name="TextBox 8"/>
          <p:cNvSpPr>
            <a:spLocks noChangeArrowheads="1"/>
          </p:cNvSpPr>
          <p:nvPr/>
        </p:nvSpPr>
        <p:spPr bwMode="auto">
          <a:xfrm>
            <a:off x="-131763" y="2628900"/>
            <a:ext cx="5254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7000" name="TextBox 8"/>
          <p:cNvSpPr>
            <a:spLocks noChangeArrowheads="1"/>
          </p:cNvSpPr>
          <p:nvPr/>
        </p:nvSpPr>
        <p:spPr bwMode="auto">
          <a:xfrm>
            <a:off x="-131763" y="2628900"/>
            <a:ext cx="5254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7001" name="TextBox 8"/>
          <p:cNvSpPr>
            <a:spLocks noChangeArrowheads="1"/>
          </p:cNvSpPr>
          <p:nvPr/>
        </p:nvSpPr>
        <p:spPr bwMode="auto">
          <a:xfrm>
            <a:off x="-131763" y="2628900"/>
            <a:ext cx="5254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7002" name="TextBox 18"/>
          <p:cNvSpPr>
            <a:spLocks noChangeArrowheads="1"/>
          </p:cNvSpPr>
          <p:nvPr/>
        </p:nvSpPr>
        <p:spPr bwMode="auto">
          <a:xfrm>
            <a:off x="-168275" y="1779588"/>
            <a:ext cx="5381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主要部件</a:t>
            </a:r>
            <a:endParaRPr lang="zh-CN" altLang="en-US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7003" name="TextBox 8"/>
          <p:cNvSpPr>
            <a:spLocks noChangeArrowheads="1"/>
          </p:cNvSpPr>
          <p:nvPr/>
        </p:nvSpPr>
        <p:spPr bwMode="auto">
          <a:xfrm>
            <a:off x="6350" y="2781300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7004" name="TextBox 8"/>
          <p:cNvSpPr>
            <a:spLocks noChangeArrowheads="1"/>
          </p:cNvSpPr>
          <p:nvPr/>
        </p:nvSpPr>
        <p:spPr bwMode="auto">
          <a:xfrm>
            <a:off x="6350" y="2781300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7005" name="TextBox 8"/>
          <p:cNvSpPr>
            <a:spLocks noChangeArrowheads="1"/>
          </p:cNvSpPr>
          <p:nvPr/>
        </p:nvSpPr>
        <p:spPr bwMode="auto">
          <a:xfrm>
            <a:off x="6350" y="2781300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7006" name="圆角矩形 17"/>
          <p:cNvSpPr>
            <a:spLocks noChangeArrowheads="1"/>
          </p:cNvSpPr>
          <p:nvPr/>
        </p:nvSpPr>
        <p:spPr bwMode="auto">
          <a:xfrm>
            <a:off x="-158750" y="1700213"/>
            <a:ext cx="666750" cy="4192587"/>
          </a:xfrm>
          <a:prstGeom prst="roundRect">
            <a:avLst>
              <a:gd name="adj" fmla="val 16667"/>
            </a:avLst>
          </a:prstGeom>
          <a:solidFill>
            <a:srgbClr val="F25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7007" name="TextBox 18"/>
          <p:cNvSpPr>
            <a:spLocks noChangeArrowheads="1"/>
          </p:cNvSpPr>
          <p:nvPr/>
        </p:nvSpPr>
        <p:spPr bwMode="auto">
          <a:xfrm>
            <a:off x="-15875" y="1931988"/>
            <a:ext cx="538163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虚拟设计制造技术介绍</a:t>
            </a:r>
          </a:p>
        </p:txBody>
      </p:sp>
      <p:sp>
        <p:nvSpPr>
          <p:cNvPr id="597008" name="标题 1"/>
          <p:cNvSpPr>
            <a:spLocks noChangeArrowheads="1"/>
          </p:cNvSpPr>
          <p:nvPr/>
        </p:nvSpPr>
        <p:spPr bwMode="auto">
          <a:xfrm>
            <a:off x="2895600" y="3810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zh-CN" altLang="en-US" sz="28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为什么要采用虚拟制造技术?</a:t>
            </a:r>
            <a:endParaRPr lang="zh-CN" altLang="en-US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38200" y="1433513"/>
            <a:ext cx="4572000" cy="41544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defTabSz="0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lang="zh-CN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虚拟设计制造技术</a:t>
            </a:r>
            <a:r>
              <a:rPr lang="en-US" altLang="zh-CN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(Virtual Manufacturing) </a:t>
            </a:r>
            <a:r>
              <a:rPr lang="zh-CN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最初应用于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航空</a:t>
            </a:r>
            <a:r>
              <a:rPr lang="zh-CN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工业，近几年已开始应用于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汽车</a:t>
            </a:r>
            <a:r>
              <a:rPr lang="zh-CN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工业。</a:t>
            </a:r>
            <a:endParaRPr lang="en-US" altLang="zh-CN" sz="20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 marL="342900" indent="-342900" defTabSz="0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endParaRPr lang="en-US" altLang="zh-CN" sz="20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 marL="342900" indent="-342900" defTabSz="0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lang="zh-CN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借助这项技术，工程师可对设计的非实物的产品性能进行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计算机模拟</a:t>
            </a:r>
            <a:r>
              <a:rPr lang="zh-CN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，及时发现不合理之处，加以改进和优化，在此基础上再进行试制生产，极大地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降低了产品的开发周期，提高产品开发精度及一次成功率</a:t>
            </a:r>
            <a:r>
              <a:rPr lang="zh-CN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。</a:t>
            </a:r>
            <a:endParaRPr lang="en-CA" altLang="zh-CN" sz="20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597010" name="Picture 2" descr="http://t2.gstatic.com/images?q=tbn:ANd9GcR9BDp3fgB9R47euXGGb_4T3DPMZhCNoS_Ns2HnJ6nioNGX3Cy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75" y="1050925"/>
            <a:ext cx="3429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7011" name="Picture 6" descr="http://cdn-static.zdnet.com/i/story/30/40/151319/40151319-4-Platform-CFD-pic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0" y="3321050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8" name="灯片编号占位符 5"/>
          <p:cNvSpPr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78D19E57-9E0D-4C84-A6BA-A80B8EA9523D}" type="slidenum">
              <a:rPr lang="zh-CN" altLang="en-US"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7</a:t>
            </a:fld>
            <a:endParaRPr lang="en-US" altLang="zh-CN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8019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98020" name="TextBox 8"/>
          <p:cNvSpPr>
            <a:spLocks noChangeArrowheads="1"/>
          </p:cNvSpPr>
          <p:nvPr/>
        </p:nvSpPr>
        <p:spPr bwMode="auto">
          <a:xfrm>
            <a:off x="0" y="3068638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8021" name="TextBox 8"/>
          <p:cNvSpPr>
            <a:spLocks noChangeArrowheads="1"/>
          </p:cNvSpPr>
          <p:nvPr/>
        </p:nvSpPr>
        <p:spPr bwMode="auto">
          <a:xfrm>
            <a:off x="0" y="2628900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8022" name="TextBox 8"/>
          <p:cNvSpPr>
            <a:spLocks noChangeArrowheads="1"/>
          </p:cNvSpPr>
          <p:nvPr/>
        </p:nvSpPr>
        <p:spPr bwMode="auto">
          <a:xfrm>
            <a:off x="0" y="2628900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8023" name="TextBox 8"/>
          <p:cNvSpPr>
            <a:spLocks noChangeArrowheads="1"/>
          </p:cNvSpPr>
          <p:nvPr/>
        </p:nvSpPr>
        <p:spPr bwMode="auto">
          <a:xfrm>
            <a:off x="-131763" y="2628900"/>
            <a:ext cx="5254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8024" name="TextBox 8"/>
          <p:cNvSpPr>
            <a:spLocks noChangeArrowheads="1"/>
          </p:cNvSpPr>
          <p:nvPr/>
        </p:nvSpPr>
        <p:spPr bwMode="auto">
          <a:xfrm>
            <a:off x="-131763" y="2628900"/>
            <a:ext cx="5254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8025" name="TextBox 8"/>
          <p:cNvSpPr>
            <a:spLocks noChangeArrowheads="1"/>
          </p:cNvSpPr>
          <p:nvPr/>
        </p:nvSpPr>
        <p:spPr bwMode="auto">
          <a:xfrm>
            <a:off x="-131763" y="2628900"/>
            <a:ext cx="5254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8026" name="TextBox 18"/>
          <p:cNvSpPr>
            <a:spLocks noChangeArrowheads="1"/>
          </p:cNvSpPr>
          <p:nvPr/>
        </p:nvSpPr>
        <p:spPr bwMode="auto">
          <a:xfrm>
            <a:off x="-168275" y="1779588"/>
            <a:ext cx="5381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主要部件</a:t>
            </a:r>
            <a:endParaRPr lang="zh-CN" altLang="en-US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8027" name="TextBox 8"/>
          <p:cNvSpPr>
            <a:spLocks noChangeArrowheads="1"/>
          </p:cNvSpPr>
          <p:nvPr/>
        </p:nvSpPr>
        <p:spPr bwMode="auto">
          <a:xfrm>
            <a:off x="6350" y="2781300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8028" name="TextBox 8"/>
          <p:cNvSpPr>
            <a:spLocks noChangeArrowheads="1"/>
          </p:cNvSpPr>
          <p:nvPr/>
        </p:nvSpPr>
        <p:spPr bwMode="auto">
          <a:xfrm>
            <a:off x="6350" y="2781300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8029" name="TextBox 8"/>
          <p:cNvSpPr>
            <a:spLocks noChangeArrowheads="1"/>
          </p:cNvSpPr>
          <p:nvPr/>
        </p:nvSpPr>
        <p:spPr bwMode="auto">
          <a:xfrm>
            <a:off x="6350" y="2781300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8030" name="标题 1"/>
          <p:cNvSpPr>
            <a:spLocks noChangeArrowheads="1"/>
          </p:cNvSpPr>
          <p:nvPr/>
        </p:nvSpPr>
        <p:spPr bwMode="auto">
          <a:xfrm>
            <a:off x="2895600" y="3810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zh-CN" altLang="en-US" sz="28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仿真的优点</a:t>
            </a:r>
            <a:endParaRPr lang="zh-CN" altLang="en-US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8031" name="Content Placeholder 2"/>
          <p:cNvSpPr>
            <a:spLocks noGrp="1" noChangeArrowheads="1"/>
          </p:cNvSpPr>
          <p:nvPr/>
        </p:nvSpPr>
        <p:spPr bwMode="auto">
          <a:xfrm>
            <a:off x="838200" y="1371600"/>
            <a:ext cx="46482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直观性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zh-CN" alt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各个部件的温度及分布，各个部位的风速及分布直观地显示出来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定量化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zh-CN" alt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可显示关键部位及难以触及部位的温度数值	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低成本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不受试验条件限制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zh-CN" altLang="en-US" sz="22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	</a:t>
            </a:r>
          </a:p>
        </p:txBody>
      </p:sp>
      <p:pic>
        <p:nvPicPr>
          <p:cNvPr id="598032" name="Picture 1" descr="F:\case0_Scalar Scene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76400"/>
            <a:ext cx="35877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8033" name="圆角矩形 17"/>
          <p:cNvSpPr>
            <a:spLocks noChangeArrowheads="1"/>
          </p:cNvSpPr>
          <p:nvPr/>
        </p:nvSpPr>
        <p:spPr bwMode="auto">
          <a:xfrm>
            <a:off x="-158750" y="1700213"/>
            <a:ext cx="666750" cy="4192587"/>
          </a:xfrm>
          <a:prstGeom prst="roundRect">
            <a:avLst>
              <a:gd name="adj" fmla="val 16667"/>
            </a:avLst>
          </a:prstGeom>
          <a:solidFill>
            <a:srgbClr val="F25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8034" name="TextBox 18"/>
          <p:cNvSpPr>
            <a:spLocks noChangeArrowheads="1"/>
          </p:cNvSpPr>
          <p:nvPr/>
        </p:nvSpPr>
        <p:spPr bwMode="auto">
          <a:xfrm>
            <a:off x="-15875" y="1931988"/>
            <a:ext cx="538163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虚拟设计制造技术介绍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2" name="灯片编号占位符 5"/>
          <p:cNvSpPr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0AB0B36F-9310-4756-8A0A-5FDFCBCE982E}" type="slidenum">
              <a:rPr lang="zh-CN" altLang="en-US"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8</a:t>
            </a:fld>
            <a:endParaRPr lang="en-US" altLang="zh-CN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9043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99044" name="TextBox 8"/>
          <p:cNvSpPr>
            <a:spLocks noChangeArrowheads="1"/>
          </p:cNvSpPr>
          <p:nvPr/>
        </p:nvSpPr>
        <p:spPr bwMode="auto">
          <a:xfrm>
            <a:off x="0" y="3068638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9045" name="TextBox 8"/>
          <p:cNvSpPr>
            <a:spLocks noChangeArrowheads="1"/>
          </p:cNvSpPr>
          <p:nvPr/>
        </p:nvSpPr>
        <p:spPr bwMode="auto">
          <a:xfrm>
            <a:off x="0" y="2628900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9046" name="TextBox 8"/>
          <p:cNvSpPr>
            <a:spLocks noChangeArrowheads="1"/>
          </p:cNvSpPr>
          <p:nvPr/>
        </p:nvSpPr>
        <p:spPr bwMode="auto">
          <a:xfrm>
            <a:off x="0" y="2628900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9047" name="TextBox 8"/>
          <p:cNvSpPr>
            <a:spLocks noChangeArrowheads="1"/>
          </p:cNvSpPr>
          <p:nvPr/>
        </p:nvSpPr>
        <p:spPr bwMode="auto">
          <a:xfrm>
            <a:off x="-131763" y="2628900"/>
            <a:ext cx="5254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9048" name="TextBox 8"/>
          <p:cNvSpPr>
            <a:spLocks noChangeArrowheads="1"/>
          </p:cNvSpPr>
          <p:nvPr/>
        </p:nvSpPr>
        <p:spPr bwMode="auto">
          <a:xfrm>
            <a:off x="-131763" y="2628900"/>
            <a:ext cx="5254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9049" name="TextBox 8"/>
          <p:cNvSpPr>
            <a:spLocks noChangeArrowheads="1"/>
          </p:cNvSpPr>
          <p:nvPr/>
        </p:nvSpPr>
        <p:spPr bwMode="auto">
          <a:xfrm>
            <a:off x="-131763" y="2628900"/>
            <a:ext cx="5254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9050" name="TextBox 8"/>
          <p:cNvSpPr>
            <a:spLocks noChangeArrowheads="1"/>
          </p:cNvSpPr>
          <p:nvPr/>
        </p:nvSpPr>
        <p:spPr bwMode="auto">
          <a:xfrm>
            <a:off x="6350" y="2781300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9051" name="TextBox 8"/>
          <p:cNvSpPr>
            <a:spLocks noChangeArrowheads="1"/>
          </p:cNvSpPr>
          <p:nvPr/>
        </p:nvSpPr>
        <p:spPr bwMode="auto">
          <a:xfrm>
            <a:off x="6350" y="2781300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9052" name="TextBox 8"/>
          <p:cNvSpPr>
            <a:spLocks noChangeArrowheads="1"/>
          </p:cNvSpPr>
          <p:nvPr/>
        </p:nvSpPr>
        <p:spPr bwMode="auto">
          <a:xfrm>
            <a:off x="6350" y="2781300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9053" name="标题 1"/>
          <p:cNvSpPr>
            <a:spLocks noChangeArrowheads="1"/>
          </p:cNvSpPr>
          <p:nvPr/>
        </p:nvSpPr>
        <p:spPr bwMode="auto">
          <a:xfrm>
            <a:off x="2895600" y="3810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zh-CN" altLang="en-US" sz="28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仿真工具</a:t>
            </a:r>
            <a:endParaRPr lang="zh-CN" altLang="en-US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9054" name="Content Placeholder 2"/>
          <p:cNvSpPr>
            <a:spLocks noGrp="1" noChangeArrowheads="1"/>
          </p:cNvSpPr>
          <p:nvPr/>
        </p:nvSpPr>
        <p:spPr bwMode="auto">
          <a:xfrm>
            <a:off x="533400" y="1371600"/>
            <a:ext cx="4572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Tx/>
              <a:buNone/>
            </a:pPr>
            <a:r>
              <a:rPr lang="zh-CN" alt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传统的热路法已不能满足精细化要求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zh-CN" altLang="en-US" sz="200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zh-CN" alt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计算流体力学(CFD)软件</a:t>
            </a:r>
            <a:r>
              <a:rPr lang="en-US" altLang="zh-CN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:</a:t>
            </a:r>
            <a:endParaRPr lang="zh-CN" altLang="en-US" sz="200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zh-CN" alt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Fluent, Star-CCM+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zh-CN" alt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CFD=Computational  Fluid Dynamics=计算流体动力学，所谓CFD是以计算机为工具的流体力学，用计算机来解决【流动】的问题，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zh-CN" altLang="en-US" sz="22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99055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52600"/>
            <a:ext cx="4013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9056" name="Text Box 19"/>
          <p:cNvSpPr>
            <a:spLocks noChangeArrowheads="1"/>
          </p:cNvSpPr>
          <p:nvPr/>
        </p:nvSpPr>
        <p:spPr bwMode="auto">
          <a:xfrm>
            <a:off x="5943600" y="5257800"/>
            <a:ext cx="24272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Star-CCM+界面</a:t>
            </a:r>
            <a:endParaRPr lang="zh-CN" altLang="en-US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9057" name="圆角矩形 17"/>
          <p:cNvSpPr>
            <a:spLocks noChangeArrowheads="1"/>
          </p:cNvSpPr>
          <p:nvPr/>
        </p:nvSpPr>
        <p:spPr bwMode="auto">
          <a:xfrm>
            <a:off x="-158750" y="1700213"/>
            <a:ext cx="666750" cy="4192587"/>
          </a:xfrm>
          <a:prstGeom prst="roundRect">
            <a:avLst>
              <a:gd name="adj" fmla="val 16667"/>
            </a:avLst>
          </a:prstGeom>
          <a:solidFill>
            <a:srgbClr val="F25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9058" name="TextBox 18"/>
          <p:cNvSpPr>
            <a:spLocks noChangeArrowheads="1"/>
          </p:cNvSpPr>
          <p:nvPr/>
        </p:nvSpPr>
        <p:spPr bwMode="auto">
          <a:xfrm>
            <a:off x="-15875" y="1931988"/>
            <a:ext cx="538163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虚拟设计制造技术介绍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灯片编号占位符 5"/>
          <p:cNvSpPr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40FC8C94-FB54-4B50-9BD7-A8B03F80B6BA}" type="slidenum">
              <a:rPr lang="zh-CN" altLang="en-US"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9</a:t>
            </a:fld>
            <a:endParaRPr lang="en-US" altLang="zh-CN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0067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00068" name="TextBox 8"/>
          <p:cNvSpPr>
            <a:spLocks noChangeArrowheads="1"/>
          </p:cNvSpPr>
          <p:nvPr/>
        </p:nvSpPr>
        <p:spPr bwMode="auto">
          <a:xfrm>
            <a:off x="0" y="3068638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0069" name="TextBox 8"/>
          <p:cNvSpPr>
            <a:spLocks noChangeArrowheads="1"/>
          </p:cNvSpPr>
          <p:nvPr/>
        </p:nvSpPr>
        <p:spPr bwMode="auto">
          <a:xfrm>
            <a:off x="0" y="2628900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0070" name="TextBox 8"/>
          <p:cNvSpPr>
            <a:spLocks noChangeArrowheads="1"/>
          </p:cNvSpPr>
          <p:nvPr/>
        </p:nvSpPr>
        <p:spPr bwMode="auto">
          <a:xfrm>
            <a:off x="0" y="2628900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0071" name="TextBox 8"/>
          <p:cNvSpPr>
            <a:spLocks noChangeArrowheads="1"/>
          </p:cNvSpPr>
          <p:nvPr/>
        </p:nvSpPr>
        <p:spPr bwMode="auto">
          <a:xfrm>
            <a:off x="-131763" y="2628900"/>
            <a:ext cx="5254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0072" name="TextBox 8"/>
          <p:cNvSpPr>
            <a:spLocks noChangeArrowheads="1"/>
          </p:cNvSpPr>
          <p:nvPr/>
        </p:nvSpPr>
        <p:spPr bwMode="auto">
          <a:xfrm>
            <a:off x="-131763" y="2628900"/>
            <a:ext cx="5254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0073" name="TextBox 8"/>
          <p:cNvSpPr>
            <a:spLocks noChangeArrowheads="1"/>
          </p:cNvSpPr>
          <p:nvPr/>
        </p:nvSpPr>
        <p:spPr bwMode="auto">
          <a:xfrm>
            <a:off x="-131763" y="2628900"/>
            <a:ext cx="5254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0074" name="TextBox 18"/>
          <p:cNvSpPr>
            <a:spLocks noChangeArrowheads="1"/>
          </p:cNvSpPr>
          <p:nvPr/>
        </p:nvSpPr>
        <p:spPr bwMode="auto">
          <a:xfrm>
            <a:off x="-168275" y="1779588"/>
            <a:ext cx="5381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主要部件</a:t>
            </a:r>
            <a:endParaRPr lang="zh-CN" altLang="en-US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0075" name="TextBox 8"/>
          <p:cNvSpPr>
            <a:spLocks noChangeArrowheads="1"/>
          </p:cNvSpPr>
          <p:nvPr/>
        </p:nvSpPr>
        <p:spPr bwMode="auto">
          <a:xfrm>
            <a:off x="6350" y="2781300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0076" name="TextBox 8"/>
          <p:cNvSpPr>
            <a:spLocks noChangeArrowheads="1"/>
          </p:cNvSpPr>
          <p:nvPr/>
        </p:nvSpPr>
        <p:spPr bwMode="auto">
          <a:xfrm>
            <a:off x="6350" y="2781300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0077" name="TextBox 8"/>
          <p:cNvSpPr>
            <a:spLocks noChangeArrowheads="1"/>
          </p:cNvSpPr>
          <p:nvPr/>
        </p:nvSpPr>
        <p:spPr bwMode="auto">
          <a:xfrm>
            <a:off x="6350" y="2781300"/>
            <a:ext cx="53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硬件技术</a:t>
            </a:r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0078" name="标题 1"/>
          <p:cNvSpPr>
            <a:spLocks noChangeArrowheads="1"/>
          </p:cNvSpPr>
          <p:nvPr/>
        </p:nvSpPr>
        <p:spPr bwMode="auto">
          <a:xfrm>
            <a:off x="2963863" y="3810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zh-CN" altLang="en-US" sz="28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仿真软件基本功能</a:t>
            </a:r>
            <a:endParaRPr lang="zh-CN" altLang="en-US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0079" name="Content Placeholder 2"/>
          <p:cNvSpPr>
            <a:spLocks noGrp="1" noChangeArrowheads="1"/>
          </p:cNvSpPr>
          <p:nvPr/>
        </p:nvSpPr>
        <p:spPr bwMode="auto">
          <a:xfrm>
            <a:off x="838200" y="1066800"/>
            <a:ext cx="457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 sz="200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zh-CN" alt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网格能力：从面网格（</a:t>
            </a:r>
            <a:r>
              <a:rPr lang="en-US" altLang="zh-CN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Surface wrapper</a:t>
            </a:r>
            <a:r>
              <a:rPr lang="zh-CN" alt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）到体网格。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endParaRPr lang="zh-CN" altLang="en-US" sz="200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zh-CN" alt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物理模型</a:t>
            </a:r>
            <a:r>
              <a:rPr lang="en-US" altLang="zh-CN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: </a:t>
            </a:r>
            <a:r>
              <a:rPr lang="zh-CN" alt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包括层流，湍流，多相流，气穴，辐射，燃烧，边界层转戾，高马赫流，共轭热传导等等，以及新的热交换器和风扇模型。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endParaRPr lang="zh-CN" altLang="en-US" sz="200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zh-CN" alt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多面体网格：</a:t>
            </a:r>
            <a:r>
              <a:rPr 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较少的内存和更快的求解速度。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endParaRPr lang="zh-CN" altLang="en-US" sz="200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zh-CN" alt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十亿以上的网格处理能力。</a:t>
            </a:r>
            <a:r>
              <a:rPr lang="en-US" altLang="zh-CN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.</a:t>
            </a:r>
            <a:endParaRPr lang="zh-CN" altLang="en-US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00080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838200"/>
            <a:ext cx="340995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0081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0" y="3581400"/>
            <a:ext cx="33051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0082" name="Text Box 20"/>
          <p:cNvSpPr>
            <a:spLocks noChangeArrowheads="1"/>
          </p:cNvSpPr>
          <p:nvPr/>
        </p:nvSpPr>
        <p:spPr bwMode="auto">
          <a:xfrm>
            <a:off x="5562600" y="6172200"/>
            <a:ext cx="3352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rgbClr val="0070C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Polyhedral Mesh  多面体网格</a:t>
            </a:r>
            <a:endParaRPr lang="zh-CN" altLang="en-US" sz="1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0083" name="圆角矩形 17"/>
          <p:cNvSpPr>
            <a:spLocks noChangeArrowheads="1"/>
          </p:cNvSpPr>
          <p:nvPr/>
        </p:nvSpPr>
        <p:spPr bwMode="auto">
          <a:xfrm>
            <a:off x="-158750" y="1700213"/>
            <a:ext cx="666750" cy="4192587"/>
          </a:xfrm>
          <a:prstGeom prst="roundRect">
            <a:avLst>
              <a:gd name="adj" fmla="val 16667"/>
            </a:avLst>
          </a:prstGeom>
          <a:solidFill>
            <a:srgbClr val="F25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0084" name="TextBox 18"/>
          <p:cNvSpPr>
            <a:spLocks noChangeArrowheads="1"/>
          </p:cNvSpPr>
          <p:nvPr/>
        </p:nvSpPr>
        <p:spPr bwMode="auto">
          <a:xfrm>
            <a:off x="-15875" y="1931988"/>
            <a:ext cx="538163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虚拟设计制造技术介绍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国电南瑞白底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国电南瑞白底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10.xml><?xml version="1.0" encoding="utf-8"?>
<a:theme xmlns:a="http://schemas.openxmlformats.org/drawingml/2006/main" name="7_国电南瑞白底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国电南瑞白底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11.xml><?xml version="1.0" encoding="utf-8"?>
<a:theme xmlns:a="http://schemas.openxmlformats.org/drawingml/2006/main" name="8_国电南瑞白底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国电南瑞白底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12.xml><?xml version="1.0" encoding="utf-8"?>
<a:theme xmlns:a="http://schemas.openxmlformats.org/drawingml/2006/main" name="9_国电南瑞白底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国电南瑞白底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13.xml><?xml version="1.0" encoding="utf-8"?>
<a:theme xmlns:a="http://schemas.openxmlformats.org/drawingml/2006/main" name="10_国电南瑞白底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0_国电南瑞白底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14.xml><?xml version="1.0" encoding="utf-8"?>
<a:theme xmlns:a="http://schemas.openxmlformats.org/drawingml/2006/main" name="11_国电南瑞白底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1_国电南瑞白底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15.xml><?xml version="1.0" encoding="utf-8"?>
<a:theme xmlns:a="http://schemas.openxmlformats.org/drawingml/2006/main" name="12_国电南瑞白底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2_国电南瑞白底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16.xml><?xml version="1.0" encoding="utf-8"?>
<a:theme xmlns:a="http://schemas.openxmlformats.org/drawingml/2006/main" name="2_自定义设计方案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自定义设计方案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17.xml><?xml version="1.0" encoding="utf-8"?>
<a:theme xmlns:a="http://schemas.openxmlformats.org/drawingml/2006/main" name="3_自定义设计方案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自定义设计方案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18.xml><?xml version="1.0" encoding="utf-8"?>
<a:theme xmlns:a="http://schemas.openxmlformats.org/drawingml/2006/main" name="4_自定义设计方案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_自定义设计方案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19.xml><?xml version="1.0" encoding="utf-8"?>
<a:theme xmlns:a="http://schemas.openxmlformats.org/drawingml/2006/main" name="5_自定义设计方案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_自定义设计方案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自定义设计方案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自定义设计方案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20.xml><?xml version="1.0" encoding="utf-8"?>
<a:theme xmlns:a="http://schemas.openxmlformats.org/drawingml/2006/main" name="6_自定义设计方案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6_自定义设计方案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21.xml><?xml version="1.0" encoding="utf-8"?>
<a:theme xmlns:a="http://schemas.openxmlformats.org/drawingml/2006/main" name="7_自定义设计方案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7_自定义设计方案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22.xml><?xml version="1.0" encoding="utf-8"?>
<a:theme xmlns:a="http://schemas.openxmlformats.org/drawingml/2006/main" name="8_自定义设计方案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8_自定义设计方案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23.xml><?xml version="1.0" encoding="utf-8"?>
<a:theme xmlns:a="http://schemas.openxmlformats.org/drawingml/2006/main" name="9_自定义设计方案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9_自定义设计方案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24.xml><?xml version="1.0" encoding="utf-8"?>
<a:theme xmlns:a="http://schemas.openxmlformats.org/drawingml/2006/main" name="10_自定义设计方案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0_自定义设计方案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25.xml><?xml version="1.0" encoding="utf-8"?>
<a:theme xmlns:a="http://schemas.openxmlformats.org/drawingml/2006/main" name="11_自定义设计方案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1_自定义设计方案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26.xml><?xml version="1.0" encoding="utf-8"?>
<a:theme xmlns:a="http://schemas.openxmlformats.org/drawingml/2006/main" name="12_自定义设计方案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2_自定义设计方案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27.xml><?xml version="1.0" encoding="utf-8"?>
<a:theme xmlns:a="http://schemas.openxmlformats.org/drawingml/2006/main" name="13_国电南瑞白底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3_国电南瑞白底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28.xml><?xml version="1.0" encoding="utf-8"?>
<a:theme xmlns:a="http://schemas.openxmlformats.org/drawingml/2006/main" name="14_国电南瑞白底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4_国电南瑞白底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29.xml><?xml version="1.0" encoding="utf-8"?>
<a:theme xmlns:a="http://schemas.openxmlformats.org/drawingml/2006/main" name="15_国电南瑞白底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5_国电南瑞白底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1_国电南瑞白底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国电南瑞白底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30.xml><?xml version="1.0" encoding="utf-8"?>
<a:theme xmlns:a="http://schemas.openxmlformats.org/drawingml/2006/main" name="16_国电南瑞白底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6_国电南瑞白底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31.xml><?xml version="1.0" encoding="utf-8"?>
<a:theme xmlns:a="http://schemas.openxmlformats.org/drawingml/2006/main" name="17_国电南瑞白底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7_国电南瑞白底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32.xml><?xml version="1.0" encoding="utf-8"?>
<a:theme xmlns:a="http://schemas.openxmlformats.org/drawingml/2006/main" name="18_国电南瑞白底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8_国电南瑞白底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33.xml><?xml version="1.0" encoding="utf-8"?>
<a:theme xmlns:a="http://schemas.openxmlformats.org/drawingml/2006/main" name="19_国电南瑞白底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9_国电南瑞白底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34.xml><?xml version="1.0" encoding="utf-8"?>
<a:theme xmlns:a="http://schemas.openxmlformats.org/drawingml/2006/main" name="20_国电南瑞白底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0_国电南瑞白底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35.xml><?xml version="1.0" encoding="utf-8"?>
<a:theme xmlns:a="http://schemas.openxmlformats.org/drawingml/2006/main" name="21_国电南瑞白底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1_国电南瑞白底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36.xml><?xml version="1.0" encoding="utf-8"?>
<a:theme xmlns:a="http://schemas.openxmlformats.org/drawingml/2006/main" name="22_国电南瑞白底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2_国电南瑞白底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37.xml><?xml version="1.0" encoding="utf-8"?>
<a:theme xmlns:a="http://schemas.openxmlformats.org/drawingml/2006/main" name="23_国电南瑞白底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3_国电南瑞白底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38.xml><?xml version="1.0" encoding="utf-8"?>
<a:theme xmlns:a="http://schemas.openxmlformats.org/drawingml/2006/main" name="13_自定义设计方案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3_自定义设计方案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39.xml><?xml version="1.0" encoding="utf-8"?>
<a:theme xmlns:a="http://schemas.openxmlformats.org/drawingml/2006/main" name="14_自定义设计方案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4_自定义设计方案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4.xml><?xml version="1.0" encoding="utf-8"?>
<a:theme xmlns:a="http://schemas.openxmlformats.org/drawingml/2006/main" name="1_自定义设计方案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自定义设计方案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40.xml><?xml version="1.0" encoding="utf-8"?>
<a:theme xmlns:a="http://schemas.openxmlformats.org/drawingml/2006/main" name="15_自定义设计方案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5_自定义设计方案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41.xml><?xml version="1.0" encoding="utf-8"?>
<a:theme xmlns:a="http://schemas.openxmlformats.org/drawingml/2006/main" name="16_自定义设计方案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6_自定义设计方案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42.xml><?xml version="1.0" encoding="utf-8"?>
<a:theme xmlns:a="http://schemas.openxmlformats.org/drawingml/2006/main" name="17_自定义设计方案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7_自定义设计方案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43.xml><?xml version="1.0" encoding="utf-8"?>
<a:theme xmlns:a="http://schemas.openxmlformats.org/drawingml/2006/main" name="18_自定义设计方案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8_自定义设计方案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44.xml><?xml version="1.0" encoding="utf-8"?>
<a:theme xmlns:a="http://schemas.openxmlformats.org/drawingml/2006/main" name="19_自定义设计方案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9_自定义设计方案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45.xml><?xml version="1.0" encoding="utf-8"?>
<a:theme xmlns:a="http://schemas.openxmlformats.org/drawingml/2006/main" name="20_自定义设计方案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0_自定义设计方案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46.xml><?xml version="1.0" encoding="utf-8"?>
<a:theme xmlns:a="http://schemas.openxmlformats.org/drawingml/2006/main" name="21_自定义设计方案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1_自定义设计方案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47.xml><?xml version="1.0" encoding="utf-8"?>
<a:theme xmlns:a="http://schemas.openxmlformats.org/drawingml/2006/main" name="22_自定义设计方案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2_自定义设计方案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48.xml><?xml version="1.0" encoding="utf-8"?>
<a:theme xmlns:a="http://schemas.openxmlformats.org/drawingml/2006/main" name="23_自定义设计方案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3_自定义设计方案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49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国电南瑞白底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国电南瑞白底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6.xml><?xml version="1.0" encoding="utf-8"?>
<a:theme xmlns:a="http://schemas.openxmlformats.org/drawingml/2006/main" name="3_国电南瑞白底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国电南瑞白底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7.xml><?xml version="1.0" encoding="utf-8"?>
<a:theme xmlns:a="http://schemas.openxmlformats.org/drawingml/2006/main" name="4_国电南瑞白底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国电南瑞白底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8.xml><?xml version="1.0" encoding="utf-8"?>
<a:theme xmlns:a="http://schemas.openxmlformats.org/drawingml/2006/main" name="5_国电南瑞白底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国电南瑞白底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9.xml><?xml version="1.0" encoding="utf-8"?>
<a:theme xmlns:a="http://schemas.openxmlformats.org/drawingml/2006/main" name="6_国电南瑞白底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国电南瑞白底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</TotalTime>
  <Pages>0</Pages>
  <Words>1137</Words>
  <Characters>0</Characters>
  <Application>Microsoft Office PowerPoint</Application>
  <DocSecurity>0</DocSecurity>
  <PresentationFormat>信纸(8.5x11 英寸)</PresentationFormat>
  <Lines>0</Lines>
  <Paragraphs>246</Paragraphs>
  <Slides>20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48</vt:i4>
      </vt:variant>
      <vt:variant>
        <vt:lpstr>幻灯片标题</vt:lpstr>
      </vt:variant>
      <vt:variant>
        <vt:i4>20</vt:i4>
      </vt:variant>
    </vt:vector>
  </HeadingPairs>
  <TitlesOfParts>
    <vt:vector size="77" baseType="lpstr">
      <vt:lpstr>仿宋_GB2312</vt:lpstr>
      <vt:lpstr>黑体</vt:lpstr>
      <vt:lpstr>华文新魏</vt:lpstr>
      <vt:lpstr>宋体</vt:lpstr>
      <vt:lpstr>微软雅黑</vt:lpstr>
      <vt:lpstr>Arial</vt:lpstr>
      <vt:lpstr>Calibri</vt:lpstr>
      <vt:lpstr>Times New Roman</vt:lpstr>
      <vt:lpstr>Wingdings</vt:lpstr>
      <vt:lpstr>国电南瑞白底</vt:lpstr>
      <vt:lpstr>自定义设计方案</vt:lpstr>
      <vt:lpstr>1_国电南瑞白底</vt:lpstr>
      <vt:lpstr>1_自定义设计方案</vt:lpstr>
      <vt:lpstr>2_国电南瑞白底</vt:lpstr>
      <vt:lpstr>3_国电南瑞白底</vt:lpstr>
      <vt:lpstr>4_国电南瑞白底</vt:lpstr>
      <vt:lpstr>5_国电南瑞白底</vt:lpstr>
      <vt:lpstr>6_国电南瑞白底</vt:lpstr>
      <vt:lpstr>7_国电南瑞白底</vt:lpstr>
      <vt:lpstr>8_国电南瑞白底</vt:lpstr>
      <vt:lpstr>9_国电南瑞白底</vt:lpstr>
      <vt:lpstr>10_国电南瑞白底</vt:lpstr>
      <vt:lpstr>11_国电南瑞白底</vt:lpstr>
      <vt:lpstr>12_国电南瑞白底</vt:lpstr>
      <vt:lpstr>2_自定义设计方案</vt:lpstr>
      <vt:lpstr>3_自定义设计方案</vt:lpstr>
      <vt:lpstr>4_自定义设计方案</vt:lpstr>
      <vt:lpstr>5_自定义设计方案</vt:lpstr>
      <vt:lpstr>6_自定义设计方案</vt:lpstr>
      <vt:lpstr>7_自定义设计方案</vt:lpstr>
      <vt:lpstr>8_自定义设计方案</vt:lpstr>
      <vt:lpstr>9_自定义设计方案</vt:lpstr>
      <vt:lpstr>10_自定义设计方案</vt:lpstr>
      <vt:lpstr>11_自定义设计方案</vt:lpstr>
      <vt:lpstr>12_自定义设计方案</vt:lpstr>
      <vt:lpstr>13_国电南瑞白底</vt:lpstr>
      <vt:lpstr>14_国电南瑞白底</vt:lpstr>
      <vt:lpstr>15_国电南瑞白底</vt:lpstr>
      <vt:lpstr>16_国电南瑞白底</vt:lpstr>
      <vt:lpstr>17_国电南瑞白底</vt:lpstr>
      <vt:lpstr>18_国电南瑞白底</vt:lpstr>
      <vt:lpstr>19_国电南瑞白底</vt:lpstr>
      <vt:lpstr>20_国电南瑞白底</vt:lpstr>
      <vt:lpstr>21_国电南瑞白底</vt:lpstr>
      <vt:lpstr>22_国电南瑞白底</vt:lpstr>
      <vt:lpstr>23_国电南瑞白底</vt:lpstr>
      <vt:lpstr>13_自定义设计方案</vt:lpstr>
      <vt:lpstr>14_自定义设计方案</vt:lpstr>
      <vt:lpstr>15_自定义设计方案</vt:lpstr>
      <vt:lpstr>16_自定义设计方案</vt:lpstr>
      <vt:lpstr>17_自定义设计方案</vt:lpstr>
      <vt:lpstr>18_自定义设计方案</vt:lpstr>
      <vt:lpstr>19_自定义设计方案</vt:lpstr>
      <vt:lpstr>20_自定义设计方案</vt:lpstr>
      <vt:lpstr>21_自定义设计方案</vt:lpstr>
      <vt:lpstr>22_自定义设计方案</vt:lpstr>
      <vt:lpstr>23_自定义设计方案</vt:lpstr>
      <vt:lpstr>虚拟设计制造技术在发电机 励磁系统中的应用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/>
  <LinksUpToDate>false</LinksUpToDate>
  <CharactersWithSpaces>0</CharactersWithSpaces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基于流体动力学（CFD）的功率柜散热仿真技术介绍</dc:title>
  <dc:subject/>
  <dc:creator>Administrator</dc:creator>
  <cp:keywords/>
  <dc:description/>
  <cp:lastModifiedBy>dbc</cp:lastModifiedBy>
  <cp:revision>34</cp:revision>
  <dcterms:created xsi:type="dcterms:W3CDTF">2014-05-26T23:16:00Z</dcterms:created>
  <dcterms:modified xsi:type="dcterms:W3CDTF">2014-09-05T14:10:10Z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2052-9.1.0.4567</vt:lpwstr>
  </property>
</Properties>
</file>